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6" r:id="rId2"/>
  </p:sldMasterIdLst>
  <p:notesMasterIdLst>
    <p:notesMasterId r:id="rId31"/>
  </p:notesMasterIdLst>
  <p:handoutMasterIdLst>
    <p:handoutMasterId r:id="rId32"/>
  </p:handoutMasterIdLst>
  <p:sldIdLst>
    <p:sldId id="256" r:id="rId3"/>
    <p:sldId id="257" r:id="rId4"/>
    <p:sldId id="387" r:id="rId5"/>
    <p:sldId id="320" r:id="rId6"/>
    <p:sldId id="259" r:id="rId7"/>
    <p:sldId id="325" r:id="rId8"/>
    <p:sldId id="398" r:id="rId9"/>
    <p:sldId id="357" r:id="rId10"/>
    <p:sldId id="358" r:id="rId11"/>
    <p:sldId id="399" r:id="rId12"/>
    <p:sldId id="261" r:id="rId13"/>
    <p:sldId id="400" r:id="rId14"/>
    <p:sldId id="298" r:id="rId15"/>
    <p:sldId id="268" r:id="rId16"/>
    <p:sldId id="401" r:id="rId17"/>
    <p:sldId id="405" r:id="rId18"/>
    <p:sldId id="404" r:id="rId19"/>
    <p:sldId id="406" r:id="rId20"/>
    <p:sldId id="295" r:id="rId21"/>
    <p:sldId id="263" r:id="rId22"/>
    <p:sldId id="262" r:id="rId23"/>
    <p:sldId id="395" r:id="rId24"/>
    <p:sldId id="328" r:id="rId25"/>
    <p:sldId id="276" r:id="rId26"/>
    <p:sldId id="397" r:id="rId27"/>
    <p:sldId id="407" r:id="rId28"/>
    <p:sldId id="396" r:id="rId29"/>
    <p:sldId id="408" r:id="rId30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041C"/>
    <a:srgbClr val="FF0000"/>
    <a:srgbClr val="000000"/>
    <a:srgbClr val="6699FF"/>
    <a:srgbClr val="9999FF"/>
    <a:srgbClr val="003399"/>
    <a:srgbClr val="33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79" autoAdjust="0"/>
  </p:normalViewPr>
  <p:slideViewPr>
    <p:cSldViewPr>
      <p:cViewPr varScale="1">
        <p:scale>
          <a:sx n="73" d="100"/>
          <a:sy n="73" d="100"/>
        </p:scale>
        <p:origin x="13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3205A-1BA4-4A1D-9E05-CB6F0E2E66EB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DAE122E-9730-487C-8D64-78B83AAF7678}">
      <dgm:prSet phldrT="[Texto]" custT="1"/>
      <dgm:spPr>
        <a:solidFill>
          <a:srgbClr val="DEC9A2"/>
        </a:solidFill>
      </dgm:spPr>
      <dgm:t>
        <a:bodyPr/>
        <a:lstStyle/>
        <a:p>
          <a:r>
            <a:rPr lang="x-none" sz="1800" dirty="0">
              <a:solidFill>
                <a:schemeClr val="accent6">
                  <a:lumMod val="50000"/>
                </a:schemeClr>
              </a:solidFill>
            </a:rPr>
            <a:t>La CPEUM es la norma fundamental establecida para regir jurídicamente al País y que está por encima de todas las leyes y reglamentos del País</a:t>
          </a:r>
          <a:endParaRPr lang="es-MX" sz="1800" b="1" dirty="0">
            <a:solidFill>
              <a:srgbClr val="6E152E"/>
            </a:solidFill>
          </a:endParaRPr>
        </a:p>
      </dgm:t>
    </dgm:pt>
    <dgm:pt modelId="{5FA7918B-1626-4320-B698-C80CCFB42BD1}" type="parTrans" cxnId="{8B3E5EA2-DC88-4489-95AA-4FC365E8363A}">
      <dgm:prSet/>
      <dgm:spPr/>
      <dgm:t>
        <a:bodyPr/>
        <a:lstStyle/>
        <a:p>
          <a:endParaRPr lang="es-MX"/>
        </a:p>
      </dgm:t>
    </dgm:pt>
    <dgm:pt modelId="{6F838BC2-3B87-4362-BEC2-F715275CACA7}" type="sibTrans" cxnId="{8B3E5EA2-DC88-4489-95AA-4FC365E8363A}">
      <dgm:prSet/>
      <dgm:spPr/>
      <dgm:t>
        <a:bodyPr/>
        <a:lstStyle/>
        <a:p>
          <a:endParaRPr lang="es-MX"/>
        </a:p>
      </dgm:t>
    </dgm:pt>
    <dgm:pt modelId="{D69781F9-2E67-445A-B999-29AEB036E165}">
      <dgm:prSet phldrT="[Texto]" custT="1"/>
      <dgm:spPr>
        <a:solidFill>
          <a:srgbClr val="BC945A">
            <a:alpha val="90000"/>
          </a:srgbClr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Define la forma en que está integrado; </a:t>
          </a:r>
          <a:endParaRPr lang="es-MX" sz="1600" dirty="0">
            <a:solidFill>
              <a:srgbClr val="A42145"/>
            </a:solidFill>
          </a:endParaRPr>
        </a:p>
      </dgm:t>
    </dgm:pt>
    <dgm:pt modelId="{B40CEEBE-CE39-4EAF-9F8D-533AF9E48E4D}" type="parTrans" cxnId="{222C423F-6B83-4D11-95CD-6EC5D8B1B06A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221A7D2F-BEF6-44E8-AAEB-549A40E13A83}" type="sibTrans" cxnId="{222C423F-6B83-4D11-95CD-6EC5D8B1B06A}">
      <dgm:prSet/>
      <dgm:spPr/>
      <dgm:t>
        <a:bodyPr/>
        <a:lstStyle/>
        <a:p>
          <a:endParaRPr lang="es-MX"/>
        </a:p>
      </dgm:t>
    </dgm:pt>
    <dgm:pt modelId="{CF860140-E191-4420-A932-4CED810DE9F0}">
      <dgm:prSet custT="1"/>
      <dgm:spPr/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El territorio nacional, </a:t>
          </a:r>
        </a:p>
      </dgm:t>
    </dgm:pt>
    <dgm:pt modelId="{D9F0FF6A-4EDC-48BF-B26E-019EB00ED327}" type="parTrans" cxnId="{1532B476-1B72-42FE-87DA-AF24CE3BDADA}">
      <dgm:prSet/>
      <dgm:spPr/>
      <dgm:t>
        <a:bodyPr/>
        <a:lstStyle/>
        <a:p>
          <a:endParaRPr lang="x-none"/>
        </a:p>
      </dgm:t>
    </dgm:pt>
    <dgm:pt modelId="{0294E3C7-A1FC-4D6B-B131-F81F403A0279}" type="sibTrans" cxnId="{1532B476-1B72-42FE-87DA-AF24CE3BDADA}">
      <dgm:prSet/>
      <dgm:spPr/>
      <dgm:t>
        <a:bodyPr/>
        <a:lstStyle/>
        <a:p>
          <a:endParaRPr lang="x-none"/>
        </a:p>
      </dgm:t>
    </dgm:pt>
    <dgm:pt modelId="{9337AD37-AC40-447F-89B6-76B3C0E93C53}">
      <dgm:prSet custT="1"/>
      <dgm:spPr/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La población, </a:t>
          </a:r>
        </a:p>
      </dgm:t>
    </dgm:pt>
    <dgm:pt modelId="{AEF6F6E8-3D7B-445F-A9C1-65E1EF2E2551}" type="parTrans" cxnId="{43EEEC0B-98DE-45FA-9EDD-5A32CA6D32F9}">
      <dgm:prSet/>
      <dgm:spPr/>
      <dgm:t>
        <a:bodyPr/>
        <a:lstStyle/>
        <a:p>
          <a:endParaRPr lang="x-none"/>
        </a:p>
      </dgm:t>
    </dgm:pt>
    <dgm:pt modelId="{EE9042DC-5F58-49B6-949D-829B1995981D}" type="sibTrans" cxnId="{43EEEC0B-98DE-45FA-9EDD-5A32CA6D32F9}">
      <dgm:prSet/>
      <dgm:spPr/>
      <dgm:t>
        <a:bodyPr/>
        <a:lstStyle/>
        <a:p>
          <a:endParaRPr lang="x-none"/>
        </a:p>
      </dgm:t>
    </dgm:pt>
    <dgm:pt modelId="{7995077C-012F-4F44-853E-C3F5AE3BD98F}">
      <dgm:prSet custT="1"/>
      <dgm:spPr/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El Poder Supremo, </a:t>
          </a:r>
        </a:p>
      </dgm:t>
    </dgm:pt>
    <dgm:pt modelId="{CD9D9F25-10ED-4289-A63C-D01C4B1E2D56}" type="parTrans" cxnId="{792E18E8-BEE5-45F0-A131-37809B935712}">
      <dgm:prSet/>
      <dgm:spPr/>
      <dgm:t>
        <a:bodyPr/>
        <a:lstStyle/>
        <a:p>
          <a:endParaRPr lang="x-none"/>
        </a:p>
      </dgm:t>
    </dgm:pt>
    <dgm:pt modelId="{A649577D-DC4D-41EB-8906-020F2FFCAE2A}" type="sibTrans" cxnId="{792E18E8-BEE5-45F0-A131-37809B935712}">
      <dgm:prSet/>
      <dgm:spPr/>
      <dgm:t>
        <a:bodyPr/>
        <a:lstStyle/>
        <a:p>
          <a:endParaRPr lang="x-none"/>
        </a:p>
      </dgm:t>
    </dgm:pt>
    <dgm:pt modelId="{DD1C5036-0B05-4287-8AD4-A57278E1F407}">
      <dgm:prSet custT="1"/>
      <dgm:spPr/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Las partes que integran la Administración Pública, </a:t>
          </a:r>
        </a:p>
      </dgm:t>
    </dgm:pt>
    <dgm:pt modelId="{FD529E47-DA1D-4A8B-AFAA-1F2BBEFE1D9B}" type="parTrans" cxnId="{B73A0F98-A1D0-411F-BA9E-1AEEB82B63AC}">
      <dgm:prSet/>
      <dgm:spPr/>
      <dgm:t>
        <a:bodyPr/>
        <a:lstStyle/>
        <a:p>
          <a:endParaRPr lang="x-none"/>
        </a:p>
      </dgm:t>
    </dgm:pt>
    <dgm:pt modelId="{FA49F136-13AE-4553-AEEA-2648AB6136F6}" type="sibTrans" cxnId="{B73A0F98-A1D0-411F-BA9E-1AEEB82B63AC}">
      <dgm:prSet/>
      <dgm:spPr/>
      <dgm:t>
        <a:bodyPr/>
        <a:lstStyle/>
        <a:p>
          <a:endParaRPr lang="x-none"/>
        </a:p>
      </dgm:t>
    </dgm:pt>
    <dgm:pt modelId="{3F9CD191-A6B3-488F-B9D5-12AAB7837AB2}">
      <dgm:prSet custT="1"/>
      <dgm:spPr/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Los Servidores Públicos y </a:t>
          </a:r>
        </a:p>
      </dgm:t>
    </dgm:pt>
    <dgm:pt modelId="{E4B69E65-71E4-4E1F-9473-0FBE46EC8FC7}" type="parTrans" cxnId="{8B9E29F6-A82E-4125-8922-0E446229B46E}">
      <dgm:prSet/>
      <dgm:spPr/>
      <dgm:t>
        <a:bodyPr/>
        <a:lstStyle/>
        <a:p>
          <a:endParaRPr lang="x-none"/>
        </a:p>
      </dgm:t>
    </dgm:pt>
    <dgm:pt modelId="{E2DCF54C-E3B0-4950-8BE9-5F780E920C7E}" type="sibTrans" cxnId="{8B9E29F6-A82E-4125-8922-0E446229B46E}">
      <dgm:prSet/>
      <dgm:spPr/>
      <dgm:t>
        <a:bodyPr/>
        <a:lstStyle/>
        <a:p>
          <a:endParaRPr lang="x-none"/>
        </a:p>
      </dgm:t>
    </dgm:pt>
    <dgm:pt modelId="{FAD0165A-CC1D-43CD-B94D-B034AAA03108}">
      <dgm:prSet custT="1"/>
      <dgm:spPr/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La normatividad de la actividad fiscalizadora . </a:t>
          </a:r>
        </a:p>
      </dgm:t>
    </dgm:pt>
    <dgm:pt modelId="{325816DC-A953-4FFB-BE4C-F02578833FDE}" type="parTrans" cxnId="{8080B7FE-A727-4363-A4C1-DAC1A1456A86}">
      <dgm:prSet/>
      <dgm:spPr/>
      <dgm:t>
        <a:bodyPr/>
        <a:lstStyle/>
        <a:p>
          <a:endParaRPr lang="x-none"/>
        </a:p>
      </dgm:t>
    </dgm:pt>
    <dgm:pt modelId="{0DB5E01B-3C21-4087-815F-082E02A98742}" type="sibTrans" cxnId="{8080B7FE-A727-4363-A4C1-DAC1A1456A86}">
      <dgm:prSet/>
      <dgm:spPr/>
      <dgm:t>
        <a:bodyPr/>
        <a:lstStyle/>
        <a:p>
          <a:endParaRPr lang="x-none"/>
        </a:p>
      </dgm:t>
    </dgm:pt>
    <dgm:pt modelId="{096AE9EA-8006-4F5D-98BD-E6D5EAAAACA8}">
      <dgm:prSet phldrT="[Texto]" custT="1"/>
      <dgm:spPr>
        <a:solidFill>
          <a:srgbClr val="DEC9A2"/>
        </a:solidFill>
      </dgm:spPr>
      <dgm:t>
        <a:bodyPr/>
        <a:lstStyle/>
        <a:p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Todas las leyes en México, derivan de la CPEUM.</a:t>
          </a:r>
          <a:endParaRPr lang="es-MX" sz="1600" b="1" dirty="0">
            <a:solidFill>
              <a:srgbClr val="6E152E"/>
            </a:solidFill>
          </a:endParaRPr>
        </a:p>
      </dgm:t>
    </dgm:pt>
    <dgm:pt modelId="{754BE439-3DDC-4233-B49C-E171D9120EE3}" type="sibTrans" cxnId="{4F8A60A8-A69C-4EB1-99CE-FE07D27CAFC1}">
      <dgm:prSet/>
      <dgm:spPr/>
      <dgm:t>
        <a:bodyPr/>
        <a:lstStyle/>
        <a:p>
          <a:endParaRPr lang="es-MX"/>
        </a:p>
      </dgm:t>
    </dgm:pt>
    <dgm:pt modelId="{AFFCBAC6-92A5-4CB0-B487-CC0C4327FCE6}" type="parTrans" cxnId="{4F8A60A8-A69C-4EB1-99CE-FE07D27CAFC1}">
      <dgm:prSet/>
      <dgm:spPr/>
      <dgm:t>
        <a:bodyPr/>
        <a:lstStyle/>
        <a:p>
          <a:endParaRPr lang="es-MX"/>
        </a:p>
      </dgm:t>
    </dgm:pt>
    <dgm:pt modelId="{D60FC28F-B4D3-4306-AD18-004654E225F8}" type="pres">
      <dgm:prSet presAssocID="{1743205A-1BA4-4A1D-9E05-CB6F0E2E66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1FAFC88-C686-4605-9AEE-477646B88C97}" type="pres">
      <dgm:prSet presAssocID="{CDAE122E-9730-487C-8D64-78B83AAF7678}" presName="root" presStyleCnt="0"/>
      <dgm:spPr/>
    </dgm:pt>
    <dgm:pt modelId="{34F6F34A-DD2C-4A80-AEDF-B88575A4C6A2}" type="pres">
      <dgm:prSet presAssocID="{CDAE122E-9730-487C-8D64-78B83AAF7678}" presName="rootComposite" presStyleCnt="0"/>
      <dgm:spPr/>
    </dgm:pt>
    <dgm:pt modelId="{B0712444-C1ED-43D0-9E0D-FCBB6D85B3FD}" type="pres">
      <dgm:prSet presAssocID="{CDAE122E-9730-487C-8D64-78B83AAF7678}" presName="rootText" presStyleLbl="node1" presStyleIdx="0" presStyleCnt="2" custScaleX="282467" custScaleY="122096"/>
      <dgm:spPr/>
      <dgm:t>
        <a:bodyPr/>
        <a:lstStyle/>
        <a:p>
          <a:endParaRPr lang="es-ES"/>
        </a:p>
      </dgm:t>
    </dgm:pt>
    <dgm:pt modelId="{7F565FDB-EE7E-42EB-8BBD-3A9D3570684B}" type="pres">
      <dgm:prSet presAssocID="{CDAE122E-9730-487C-8D64-78B83AAF7678}" presName="rootConnector" presStyleLbl="node1" presStyleIdx="0" presStyleCnt="2"/>
      <dgm:spPr/>
      <dgm:t>
        <a:bodyPr/>
        <a:lstStyle/>
        <a:p>
          <a:endParaRPr lang="es-ES"/>
        </a:p>
      </dgm:t>
    </dgm:pt>
    <dgm:pt modelId="{B97B9D6B-CB4C-4E6A-959B-F81EB6C463DA}" type="pres">
      <dgm:prSet presAssocID="{CDAE122E-9730-487C-8D64-78B83AAF7678}" presName="childShape" presStyleCnt="0"/>
      <dgm:spPr/>
    </dgm:pt>
    <dgm:pt modelId="{9324F8BD-5C4D-4F51-B50E-92DCEEF9D964}" type="pres">
      <dgm:prSet presAssocID="{B40CEEBE-CE39-4EAF-9F8D-533AF9E48E4D}" presName="Name13" presStyleLbl="parChTrans1D2" presStyleIdx="0" presStyleCnt="1"/>
      <dgm:spPr/>
      <dgm:t>
        <a:bodyPr/>
        <a:lstStyle/>
        <a:p>
          <a:endParaRPr lang="es-ES"/>
        </a:p>
      </dgm:t>
    </dgm:pt>
    <dgm:pt modelId="{BF0FDF6E-22B3-469B-BF57-1C59516C1A7C}" type="pres">
      <dgm:prSet presAssocID="{D69781F9-2E67-445A-B999-29AEB036E165}" presName="childText" presStyleLbl="bgAcc1" presStyleIdx="0" presStyleCnt="1" custScaleX="455503" custScaleY="24940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1D0810-332A-45EA-99ED-9B3003C1FD6A}" type="pres">
      <dgm:prSet presAssocID="{096AE9EA-8006-4F5D-98BD-E6D5EAAAACA8}" presName="root" presStyleCnt="0"/>
      <dgm:spPr/>
    </dgm:pt>
    <dgm:pt modelId="{269C3D40-E86F-47D6-83E0-C14804FD4C49}" type="pres">
      <dgm:prSet presAssocID="{096AE9EA-8006-4F5D-98BD-E6D5EAAAACA8}" presName="rootComposite" presStyleCnt="0"/>
      <dgm:spPr/>
    </dgm:pt>
    <dgm:pt modelId="{F320329E-21A2-4CC1-B9AB-C95FDA9106F6}" type="pres">
      <dgm:prSet presAssocID="{096AE9EA-8006-4F5D-98BD-E6D5EAAAACA8}" presName="rootText" presStyleLbl="node1" presStyleIdx="1" presStyleCnt="2" custScaleX="126366" custScaleY="121813" custLinFactNeighborX="29842" custLinFactNeighborY="1611"/>
      <dgm:spPr/>
      <dgm:t>
        <a:bodyPr/>
        <a:lstStyle/>
        <a:p>
          <a:endParaRPr lang="es-ES"/>
        </a:p>
      </dgm:t>
    </dgm:pt>
    <dgm:pt modelId="{1367D640-25FB-4776-A866-3835E01B1508}" type="pres">
      <dgm:prSet presAssocID="{096AE9EA-8006-4F5D-98BD-E6D5EAAAACA8}" presName="rootConnector" presStyleLbl="node1" presStyleIdx="1" presStyleCnt="2"/>
      <dgm:spPr/>
      <dgm:t>
        <a:bodyPr/>
        <a:lstStyle/>
        <a:p>
          <a:endParaRPr lang="es-ES"/>
        </a:p>
      </dgm:t>
    </dgm:pt>
    <dgm:pt modelId="{101963BE-AC50-4CA2-8493-16D32F5A0E08}" type="pres">
      <dgm:prSet presAssocID="{096AE9EA-8006-4F5D-98BD-E6D5EAAAACA8}" presName="childShape" presStyleCnt="0"/>
      <dgm:spPr/>
    </dgm:pt>
  </dgm:ptLst>
  <dgm:cxnLst>
    <dgm:cxn modelId="{E3A571B2-1A6E-4186-98D2-27E7C34E9385}" type="presOf" srcId="{B40CEEBE-CE39-4EAF-9F8D-533AF9E48E4D}" destId="{9324F8BD-5C4D-4F51-B50E-92DCEEF9D964}" srcOrd="0" destOrd="0" presId="urn:microsoft.com/office/officeart/2005/8/layout/hierarchy3"/>
    <dgm:cxn modelId="{792E18E8-BEE5-45F0-A131-37809B935712}" srcId="{D69781F9-2E67-445A-B999-29AEB036E165}" destId="{7995077C-012F-4F44-853E-C3F5AE3BD98F}" srcOrd="2" destOrd="0" parTransId="{CD9D9F25-10ED-4289-A63C-D01C4B1E2D56}" sibTransId="{A649577D-DC4D-41EB-8906-020F2FFCAE2A}"/>
    <dgm:cxn modelId="{50C882E9-292B-4FC2-AA94-29D10D643BE2}" type="presOf" srcId="{FAD0165A-CC1D-43CD-B94D-B034AAA03108}" destId="{BF0FDF6E-22B3-469B-BF57-1C59516C1A7C}" srcOrd="0" destOrd="6" presId="urn:microsoft.com/office/officeart/2005/8/layout/hierarchy3"/>
    <dgm:cxn modelId="{1532B476-1B72-42FE-87DA-AF24CE3BDADA}" srcId="{D69781F9-2E67-445A-B999-29AEB036E165}" destId="{CF860140-E191-4420-A932-4CED810DE9F0}" srcOrd="0" destOrd="0" parTransId="{D9F0FF6A-4EDC-48BF-B26E-019EB00ED327}" sibTransId="{0294E3C7-A1FC-4D6B-B131-F81F403A0279}"/>
    <dgm:cxn modelId="{222C423F-6B83-4D11-95CD-6EC5D8B1B06A}" srcId="{CDAE122E-9730-487C-8D64-78B83AAF7678}" destId="{D69781F9-2E67-445A-B999-29AEB036E165}" srcOrd="0" destOrd="0" parTransId="{B40CEEBE-CE39-4EAF-9F8D-533AF9E48E4D}" sibTransId="{221A7D2F-BEF6-44E8-AAEB-549A40E13A83}"/>
    <dgm:cxn modelId="{EC62F50F-0252-4E41-968A-BBD1CD47A200}" type="presOf" srcId="{9337AD37-AC40-447F-89B6-76B3C0E93C53}" destId="{BF0FDF6E-22B3-469B-BF57-1C59516C1A7C}" srcOrd="0" destOrd="2" presId="urn:microsoft.com/office/officeart/2005/8/layout/hierarchy3"/>
    <dgm:cxn modelId="{6C958D54-019A-4970-B14B-D0FBCB0FBC53}" type="presOf" srcId="{CDAE122E-9730-487C-8D64-78B83AAF7678}" destId="{7F565FDB-EE7E-42EB-8BBD-3A9D3570684B}" srcOrd="1" destOrd="0" presId="urn:microsoft.com/office/officeart/2005/8/layout/hierarchy3"/>
    <dgm:cxn modelId="{B73A0F98-A1D0-411F-BA9E-1AEEB82B63AC}" srcId="{D69781F9-2E67-445A-B999-29AEB036E165}" destId="{DD1C5036-0B05-4287-8AD4-A57278E1F407}" srcOrd="3" destOrd="0" parTransId="{FD529E47-DA1D-4A8B-AFAA-1F2BBEFE1D9B}" sibTransId="{FA49F136-13AE-4553-AEEA-2648AB6136F6}"/>
    <dgm:cxn modelId="{8B3E5EA2-DC88-4489-95AA-4FC365E8363A}" srcId="{1743205A-1BA4-4A1D-9E05-CB6F0E2E66EB}" destId="{CDAE122E-9730-487C-8D64-78B83AAF7678}" srcOrd="0" destOrd="0" parTransId="{5FA7918B-1626-4320-B698-C80CCFB42BD1}" sibTransId="{6F838BC2-3B87-4362-BEC2-F715275CACA7}"/>
    <dgm:cxn modelId="{B6927A38-B33B-4A27-BCD4-AFD8ECA7A49A}" type="presOf" srcId="{1743205A-1BA4-4A1D-9E05-CB6F0E2E66EB}" destId="{D60FC28F-B4D3-4306-AD18-004654E225F8}" srcOrd="0" destOrd="0" presId="urn:microsoft.com/office/officeart/2005/8/layout/hierarchy3"/>
    <dgm:cxn modelId="{A7555468-30C5-4873-AF19-01355797EC16}" type="presOf" srcId="{CDAE122E-9730-487C-8D64-78B83AAF7678}" destId="{B0712444-C1ED-43D0-9E0D-FCBB6D85B3FD}" srcOrd="0" destOrd="0" presId="urn:microsoft.com/office/officeart/2005/8/layout/hierarchy3"/>
    <dgm:cxn modelId="{8080B7FE-A727-4363-A4C1-DAC1A1456A86}" srcId="{D69781F9-2E67-445A-B999-29AEB036E165}" destId="{FAD0165A-CC1D-43CD-B94D-B034AAA03108}" srcOrd="5" destOrd="0" parTransId="{325816DC-A953-4FFB-BE4C-F02578833FDE}" sibTransId="{0DB5E01B-3C21-4087-815F-082E02A98742}"/>
    <dgm:cxn modelId="{1B7F8580-B62C-4EAF-8CFB-5CF74B0B4EB4}" type="presOf" srcId="{7995077C-012F-4F44-853E-C3F5AE3BD98F}" destId="{BF0FDF6E-22B3-469B-BF57-1C59516C1A7C}" srcOrd="0" destOrd="3" presId="urn:microsoft.com/office/officeart/2005/8/layout/hierarchy3"/>
    <dgm:cxn modelId="{4F8A60A8-A69C-4EB1-99CE-FE07D27CAFC1}" srcId="{1743205A-1BA4-4A1D-9E05-CB6F0E2E66EB}" destId="{096AE9EA-8006-4F5D-98BD-E6D5EAAAACA8}" srcOrd="1" destOrd="0" parTransId="{AFFCBAC6-92A5-4CB0-B487-CC0C4327FCE6}" sibTransId="{754BE439-3DDC-4233-B49C-E171D9120EE3}"/>
    <dgm:cxn modelId="{8CC7CE1F-B970-415D-AF83-0F549A03BA35}" type="presOf" srcId="{DD1C5036-0B05-4287-8AD4-A57278E1F407}" destId="{BF0FDF6E-22B3-469B-BF57-1C59516C1A7C}" srcOrd="0" destOrd="4" presId="urn:microsoft.com/office/officeart/2005/8/layout/hierarchy3"/>
    <dgm:cxn modelId="{3F96DC71-B920-4C1B-BE16-E72CFA0DED49}" type="presOf" srcId="{CF860140-E191-4420-A932-4CED810DE9F0}" destId="{BF0FDF6E-22B3-469B-BF57-1C59516C1A7C}" srcOrd="0" destOrd="1" presId="urn:microsoft.com/office/officeart/2005/8/layout/hierarchy3"/>
    <dgm:cxn modelId="{8B9E29F6-A82E-4125-8922-0E446229B46E}" srcId="{D69781F9-2E67-445A-B999-29AEB036E165}" destId="{3F9CD191-A6B3-488F-B9D5-12AAB7837AB2}" srcOrd="4" destOrd="0" parTransId="{E4B69E65-71E4-4E1F-9473-0FBE46EC8FC7}" sibTransId="{E2DCF54C-E3B0-4950-8BE9-5F780E920C7E}"/>
    <dgm:cxn modelId="{06EFBF45-A494-4459-9881-C7EF03AE62D4}" type="presOf" srcId="{D69781F9-2E67-445A-B999-29AEB036E165}" destId="{BF0FDF6E-22B3-469B-BF57-1C59516C1A7C}" srcOrd="0" destOrd="0" presId="urn:microsoft.com/office/officeart/2005/8/layout/hierarchy3"/>
    <dgm:cxn modelId="{E9D321B2-3B55-4EEE-ABED-715AC316BF5A}" type="presOf" srcId="{096AE9EA-8006-4F5D-98BD-E6D5EAAAACA8}" destId="{1367D640-25FB-4776-A866-3835E01B1508}" srcOrd="1" destOrd="0" presId="urn:microsoft.com/office/officeart/2005/8/layout/hierarchy3"/>
    <dgm:cxn modelId="{2C901298-62A0-47FB-B0B4-CCD5F7A7C839}" type="presOf" srcId="{096AE9EA-8006-4F5D-98BD-E6D5EAAAACA8}" destId="{F320329E-21A2-4CC1-B9AB-C95FDA9106F6}" srcOrd="0" destOrd="0" presId="urn:microsoft.com/office/officeart/2005/8/layout/hierarchy3"/>
    <dgm:cxn modelId="{43EEEC0B-98DE-45FA-9EDD-5A32CA6D32F9}" srcId="{D69781F9-2E67-445A-B999-29AEB036E165}" destId="{9337AD37-AC40-447F-89B6-76B3C0E93C53}" srcOrd="1" destOrd="0" parTransId="{AEF6F6E8-3D7B-445F-A9C1-65E1EF2E2551}" sibTransId="{EE9042DC-5F58-49B6-949D-829B1995981D}"/>
    <dgm:cxn modelId="{63E5B368-4914-4898-8236-EB5EDB16AC34}" type="presOf" srcId="{3F9CD191-A6B3-488F-B9D5-12AAB7837AB2}" destId="{BF0FDF6E-22B3-469B-BF57-1C59516C1A7C}" srcOrd="0" destOrd="5" presId="urn:microsoft.com/office/officeart/2005/8/layout/hierarchy3"/>
    <dgm:cxn modelId="{3B8471DF-3F00-478C-A06D-03886EEC3742}" type="presParOf" srcId="{D60FC28F-B4D3-4306-AD18-004654E225F8}" destId="{D1FAFC88-C686-4605-9AEE-477646B88C97}" srcOrd="0" destOrd="0" presId="urn:microsoft.com/office/officeart/2005/8/layout/hierarchy3"/>
    <dgm:cxn modelId="{101280A7-0115-456D-A661-5CAD12A8E194}" type="presParOf" srcId="{D1FAFC88-C686-4605-9AEE-477646B88C97}" destId="{34F6F34A-DD2C-4A80-AEDF-B88575A4C6A2}" srcOrd="0" destOrd="0" presId="urn:microsoft.com/office/officeart/2005/8/layout/hierarchy3"/>
    <dgm:cxn modelId="{5AE696E2-5E1F-412E-BD50-A2BFEFD5B025}" type="presParOf" srcId="{34F6F34A-DD2C-4A80-AEDF-B88575A4C6A2}" destId="{B0712444-C1ED-43D0-9E0D-FCBB6D85B3FD}" srcOrd="0" destOrd="0" presId="urn:microsoft.com/office/officeart/2005/8/layout/hierarchy3"/>
    <dgm:cxn modelId="{9785AB33-EC35-4DEA-893B-C9785E3B4733}" type="presParOf" srcId="{34F6F34A-DD2C-4A80-AEDF-B88575A4C6A2}" destId="{7F565FDB-EE7E-42EB-8BBD-3A9D3570684B}" srcOrd="1" destOrd="0" presId="urn:microsoft.com/office/officeart/2005/8/layout/hierarchy3"/>
    <dgm:cxn modelId="{5C424244-C31F-48ED-8811-AA5A894976E6}" type="presParOf" srcId="{D1FAFC88-C686-4605-9AEE-477646B88C97}" destId="{B97B9D6B-CB4C-4E6A-959B-F81EB6C463DA}" srcOrd="1" destOrd="0" presId="urn:microsoft.com/office/officeart/2005/8/layout/hierarchy3"/>
    <dgm:cxn modelId="{64B3DC5E-4B9A-4969-8F83-52180A28CA36}" type="presParOf" srcId="{B97B9D6B-CB4C-4E6A-959B-F81EB6C463DA}" destId="{9324F8BD-5C4D-4F51-B50E-92DCEEF9D964}" srcOrd="0" destOrd="0" presId="urn:microsoft.com/office/officeart/2005/8/layout/hierarchy3"/>
    <dgm:cxn modelId="{504E1F53-3521-4861-AB05-3598E153E084}" type="presParOf" srcId="{B97B9D6B-CB4C-4E6A-959B-F81EB6C463DA}" destId="{BF0FDF6E-22B3-469B-BF57-1C59516C1A7C}" srcOrd="1" destOrd="0" presId="urn:microsoft.com/office/officeart/2005/8/layout/hierarchy3"/>
    <dgm:cxn modelId="{92EFF464-13AE-4EF4-BC22-4C3591519178}" type="presParOf" srcId="{D60FC28F-B4D3-4306-AD18-004654E225F8}" destId="{7A1D0810-332A-45EA-99ED-9B3003C1FD6A}" srcOrd="1" destOrd="0" presId="urn:microsoft.com/office/officeart/2005/8/layout/hierarchy3"/>
    <dgm:cxn modelId="{249D8F85-4798-4ABF-B34D-7FAEF93BD2A7}" type="presParOf" srcId="{7A1D0810-332A-45EA-99ED-9B3003C1FD6A}" destId="{269C3D40-E86F-47D6-83E0-C14804FD4C49}" srcOrd="0" destOrd="0" presId="urn:microsoft.com/office/officeart/2005/8/layout/hierarchy3"/>
    <dgm:cxn modelId="{7FC7BBFC-292C-4DBD-AEE9-AC4EECADFDD7}" type="presParOf" srcId="{269C3D40-E86F-47D6-83E0-C14804FD4C49}" destId="{F320329E-21A2-4CC1-B9AB-C95FDA9106F6}" srcOrd="0" destOrd="0" presId="urn:microsoft.com/office/officeart/2005/8/layout/hierarchy3"/>
    <dgm:cxn modelId="{C40B600A-FE1B-43AF-91CB-59651E0670AE}" type="presParOf" srcId="{269C3D40-E86F-47D6-83E0-C14804FD4C49}" destId="{1367D640-25FB-4776-A866-3835E01B1508}" srcOrd="1" destOrd="0" presId="urn:microsoft.com/office/officeart/2005/8/layout/hierarchy3"/>
    <dgm:cxn modelId="{6B074EB6-736E-4557-96E2-59D6EC33B850}" type="presParOf" srcId="{7A1D0810-332A-45EA-99ED-9B3003C1FD6A}" destId="{101963BE-AC50-4CA2-8493-16D32F5A0E0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87AB2-7024-4469-9533-5DB06DE6E008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A1573DB-7BD7-4AAB-911E-B28B3ACF70D8}">
      <dgm:prSet phldrT="[Texto]" custT="1"/>
      <dgm:spPr>
        <a:solidFill>
          <a:srgbClr val="DEC9A2"/>
        </a:solidFill>
      </dgm:spPr>
      <dgm:t>
        <a:bodyPr/>
        <a:lstStyle/>
        <a:p>
          <a:pPr algn="ctr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Las partes integrantes de la Federación (32 estados); </a:t>
          </a:r>
          <a:endParaRPr lang="es-MX" sz="1600" dirty="0"/>
        </a:p>
      </dgm:t>
    </dgm:pt>
    <dgm:pt modelId="{FBFA6B97-B312-48E3-AE40-17C5FC52E2DF}" type="parTrans" cxnId="{EE048472-73A5-4979-9878-9DCEE083C1E2}">
      <dgm:prSet/>
      <dgm:spPr/>
      <dgm:t>
        <a:bodyPr/>
        <a:lstStyle/>
        <a:p>
          <a:pPr algn="ctr"/>
          <a:endParaRPr lang="es-MX"/>
        </a:p>
      </dgm:t>
    </dgm:pt>
    <dgm:pt modelId="{49CD5677-EF99-402A-9B5C-7B7441F40D36}" type="sibTrans" cxnId="{EE048472-73A5-4979-9878-9DCEE083C1E2}">
      <dgm:prSet/>
      <dgm:spPr/>
      <dgm:t>
        <a:bodyPr/>
        <a:lstStyle/>
        <a:p>
          <a:pPr algn="ctr"/>
          <a:endParaRPr lang="es-MX"/>
        </a:p>
      </dgm:t>
    </dgm:pt>
    <dgm:pt modelId="{A9E8745D-35F0-499C-957B-62837733CC28}">
      <dgm:prSet phldrT="[Texto]" custT="1"/>
      <dgm:spPr>
        <a:solidFill>
          <a:srgbClr val="DEC9A2"/>
        </a:solidFill>
      </dgm:spPr>
      <dgm:t>
        <a:bodyPr/>
        <a:lstStyle/>
        <a:p>
          <a:pPr algn="ctr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de las islas, incluyendo los arrecifes y cayos en los mares adyacentes;</a:t>
          </a:r>
          <a:endParaRPr lang="es-MX" sz="1600" dirty="0"/>
        </a:p>
      </dgm:t>
    </dgm:pt>
    <dgm:pt modelId="{1423BA59-167B-4B8D-9B0B-3B10412FB7CF}" type="parTrans" cxnId="{299CC236-1DAF-458B-B2BD-6FE371636750}">
      <dgm:prSet/>
      <dgm:spPr/>
      <dgm:t>
        <a:bodyPr/>
        <a:lstStyle/>
        <a:p>
          <a:endParaRPr lang="x-none"/>
        </a:p>
      </dgm:t>
    </dgm:pt>
    <dgm:pt modelId="{501D1D20-E15B-4547-880D-EC69143ABE14}" type="sibTrans" cxnId="{299CC236-1DAF-458B-B2BD-6FE371636750}">
      <dgm:prSet/>
      <dgm:spPr/>
      <dgm:t>
        <a:bodyPr/>
        <a:lstStyle/>
        <a:p>
          <a:endParaRPr lang="x-none"/>
        </a:p>
      </dgm:t>
    </dgm:pt>
    <dgm:pt modelId="{9D2D142F-8E6A-4186-87DB-774A974B2306}">
      <dgm:prSet phldrT="[Texto]" custT="1"/>
      <dgm:spPr>
        <a:solidFill>
          <a:srgbClr val="DEC9A2"/>
        </a:solidFill>
      </dgm:spPr>
      <dgm:t>
        <a:bodyPr/>
        <a:lstStyle/>
        <a:p>
          <a:pPr algn="ctr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 plataforma continental y los zócalos submarinos de las islas, cayos y arrecifes; </a:t>
          </a:r>
          <a:endParaRPr lang="es-MX" sz="1600" dirty="0"/>
        </a:p>
      </dgm:t>
    </dgm:pt>
    <dgm:pt modelId="{0404B14E-BECE-4E30-AC44-BD1DA9287633}" type="parTrans" cxnId="{A2C02D2E-71E8-4B5B-BACC-CB6C5DF5AE2D}">
      <dgm:prSet/>
      <dgm:spPr/>
      <dgm:t>
        <a:bodyPr/>
        <a:lstStyle/>
        <a:p>
          <a:endParaRPr lang="x-none"/>
        </a:p>
      </dgm:t>
    </dgm:pt>
    <dgm:pt modelId="{F14DFA17-15D1-4B26-AA16-FE95631A1B8A}" type="sibTrans" cxnId="{A2C02D2E-71E8-4B5B-BACC-CB6C5DF5AE2D}">
      <dgm:prSet/>
      <dgm:spPr/>
      <dgm:t>
        <a:bodyPr/>
        <a:lstStyle/>
        <a:p>
          <a:endParaRPr lang="x-none"/>
        </a:p>
      </dgm:t>
    </dgm:pt>
    <dgm:pt modelId="{11ECCF1A-8F8A-410F-9A48-BA96AFBACE45}">
      <dgm:prSet phldrT="[Texto]" custT="1"/>
      <dgm:spPr>
        <a:solidFill>
          <a:srgbClr val="DEC9A2"/>
        </a:solidFill>
      </dgm:spPr>
      <dgm:t>
        <a:bodyPr/>
        <a:lstStyle/>
        <a:p>
          <a:pPr algn="ctr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Las aguas de los mares territoriales en la extensión y términos que fija el Derecho Internacional y las marítimas interiores;</a:t>
          </a:r>
          <a:endParaRPr lang="es-MX" sz="1600" dirty="0"/>
        </a:p>
      </dgm:t>
    </dgm:pt>
    <dgm:pt modelId="{2B543ED3-16BF-41E6-BBB3-72E5E3BAC2EA}" type="parTrans" cxnId="{ED38800A-51B4-4B1C-AD84-EFF2CC3B7523}">
      <dgm:prSet/>
      <dgm:spPr/>
      <dgm:t>
        <a:bodyPr/>
        <a:lstStyle/>
        <a:p>
          <a:endParaRPr lang="x-none"/>
        </a:p>
      </dgm:t>
    </dgm:pt>
    <dgm:pt modelId="{D8392563-4098-4350-940E-90AD5CA3BDA0}" type="sibTrans" cxnId="{ED38800A-51B4-4B1C-AD84-EFF2CC3B7523}">
      <dgm:prSet/>
      <dgm:spPr/>
      <dgm:t>
        <a:bodyPr/>
        <a:lstStyle/>
        <a:p>
          <a:endParaRPr lang="x-none"/>
        </a:p>
      </dgm:t>
    </dgm:pt>
    <dgm:pt modelId="{E923BEE2-6239-4CC6-A856-9AEDD54A0E4A}">
      <dgm:prSet phldrT="[Texto]" custT="1"/>
      <dgm:spPr>
        <a:solidFill>
          <a:srgbClr val="DEC9A2"/>
        </a:solidFill>
      </dgm:spPr>
      <dgm:t>
        <a:bodyPr/>
        <a:lstStyle/>
        <a:p>
          <a:pPr algn="ctr"/>
          <a:r>
            <a:rPr lang="x-none" sz="16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</a:t>
          </a:r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espacio situado sobre el territorio nacional, con la extensión y modalidades que establezca el propio Derecho Internacional</a:t>
          </a:r>
          <a:r>
            <a:rPr lang="es-MX" altLang="es-MX" sz="1600" b="1" dirty="0">
              <a:solidFill>
                <a:srgbClr val="691B31"/>
              </a:solidFill>
              <a:latin typeface="Arial" panose="020B0604020202020204" pitchFamily="34" charset="0"/>
            </a:rPr>
            <a:t>.</a:t>
          </a:r>
          <a:endParaRPr lang="es-MX" sz="1600" dirty="0"/>
        </a:p>
      </dgm:t>
    </dgm:pt>
    <dgm:pt modelId="{57998E1E-681F-4A19-8123-FC5CDD56E012}" type="parTrans" cxnId="{033FE835-A9DD-43CA-AAF6-6053F1477CEF}">
      <dgm:prSet/>
      <dgm:spPr/>
      <dgm:t>
        <a:bodyPr/>
        <a:lstStyle/>
        <a:p>
          <a:endParaRPr lang="x-none"/>
        </a:p>
      </dgm:t>
    </dgm:pt>
    <dgm:pt modelId="{B92F1951-0A72-4EA3-AA02-7ADE129AFB09}" type="sibTrans" cxnId="{033FE835-A9DD-43CA-AAF6-6053F1477CEF}">
      <dgm:prSet/>
      <dgm:spPr/>
      <dgm:t>
        <a:bodyPr/>
        <a:lstStyle/>
        <a:p>
          <a:endParaRPr lang="x-none"/>
        </a:p>
      </dgm:t>
    </dgm:pt>
    <dgm:pt modelId="{A5F78A9A-EA3F-4D9A-8BF6-D3EB4EE1CE85}" type="pres">
      <dgm:prSet presAssocID="{09A87AB2-7024-4469-9533-5DB06DE6E0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D03F2F1-D469-49DD-84C7-49E5388C677C}" type="pres">
      <dgm:prSet presAssocID="{BA1573DB-7BD7-4AAB-911E-B28B3ACF70D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4A2139-8CD4-495D-BE3D-C77B3C813484}" type="pres">
      <dgm:prSet presAssocID="{49CD5677-EF99-402A-9B5C-7B7441F40D36}" presName="sibTrans" presStyleCnt="0"/>
      <dgm:spPr/>
    </dgm:pt>
    <dgm:pt modelId="{324CE554-FDE9-4F13-A470-453EB52CA0B1}" type="pres">
      <dgm:prSet presAssocID="{A9E8745D-35F0-499C-957B-62837733CC2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A19F47-5213-4EAD-B31B-2E71F730FCBC}" type="pres">
      <dgm:prSet presAssocID="{501D1D20-E15B-4547-880D-EC69143ABE14}" presName="sibTrans" presStyleCnt="0"/>
      <dgm:spPr/>
    </dgm:pt>
    <dgm:pt modelId="{D189583E-976A-4A94-B9A9-3957751658E3}" type="pres">
      <dgm:prSet presAssocID="{9D2D142F-8E6A-4186-87DB-774A974B23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477D80-F3FD-4A31-B4BF-EEBE8A251146}" type="pres">
      <dgm:prSet presAssocID="{F14DFA17-15D1-4B26-AA16-FE95631A1B8A}" presName="sibTrans" presStyleCnt="0"/>
      <dgm:spPr/>
    </dgm:pt>
    <dgm:pt modelId="{8693AFA2-BBCF-4AF4-82E7-5AE1EA038CB6}" type="pres">
      <dgm:prSet presAssocID="{11ECCF1A-8F8A-410F-9A48-BA96AFBACE4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EDE8F1-92BD-4E13-9495-A1168E129FDB}" type="pres">
      <dgm:prSet presAssocID="{D8392563-4098-4350-940E-90AD5CA3BDA0}" presName="sibTrans" presStyleCnt="0"/>
      <dgm:spPr/>
    </dgm:pt>
    <dgm:pt modelId="{119394FA-1438-4BA6-8091-6C3CC40BF065}" type="pres">
      <dgm:prSet presAssocID="{E923BEE2-6239-4CC6-A856-9AEDD54A0E4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18BD8DC-D2BD-4400-9117-DA2C16596D0B}" type="presOf" srcId="{A9E8745D-35F0-499C-957B-62837733CC28}" destId="{324CE554-FDE9-4F13-A470-453EB52CA0B1}" srcOrd="0" destOrd="0" presId="urn:microsoft.com/office/officeart/2005/8/layout/default#1"/>
    <dgm:cxn modelId="{299CC236-1DAF-458B-B2BD-6FE371636750}" srcId="{09A87AB2-7024-4469-9533-5DB06DE6E008}" destId="{A9E8745D-35F0-499C-957B-62837733CC28}" srcOrd="1" destOrd="0" parTransId="{1423BA59-167B-4B8D-9B0B-3B10412FB7CF}" sibTransId="{501D1D20-E15B-4547-880D-EC69143ABE14}"/>
    <dgm:cxn modelId="{85854726-C4FF-47D3-9C09-F12D81FC4D09}" type="presOf" srcId="{11ECCF1A-8F8A-410F-9A48-BA96AFBACE45}" destId="{8693AFA2-BBCF-4AF4-82E7-5AE1EA038CB6}" srcOrd="0" destOrd="0" presId="urn:microsoft.com/office/officeart/2005/8/layout/default#1"/>
    <dgm:cxn modelId="{ED38800A-51B4-4B1C-AD84-EFF2CC3B7523}" srcId="{09A87AB2-7024-4469-9533-5DB06DE6E008}" destId="{11ECCF1A-8F8A-410F-9A48-BA96AFBACE45}" srcOrd="3" destOrd="0" parTransId="{2B543ED3-16BF-41E6-BBB3-72E5E3BAC2EA}" sibTransId="{D8392563-4098-4350-940E-90AD5CA3BDA0}"/>
    <dgm:cxn modelId="{15A2466C-C192-42E2-8685-19673DC28225}" type="presOf" srcId="{9D2D142F-8E6A-4186-87DB-774A974B2306}" destId="{D189583E-976A-4A94-B9A9-3957751658E3}" srcOrd="0" destOrd="0" presId="urn:microsoft.com/office/officeart/2005/8/layout/default#1"/>
    <dgm:cxn modelId="{6C38F92D-19D9-4E96-AF90-F21215D63DC8}" type="presOf" srcId="{BA1573DB-7BD7-4AAB-911E-B28B3ACF70D8}" destId="{0D03F2F1-D469-49DD-84C7-49E5388C677C}" srcOrd="0" destOrd="0" presId="urn:microsoft.com/office/officeart/2005/8/layout/default#1"/>
    <dgm:cxn modelId="{EE048472-73A5-4979-9878-9DCEE083C1E2}" srcId="{09A87AB2-7024-4469-9533-5DB06DE6E008}" destId="{BA1573DB-7BD7-4AAB-911E-B28B3ACF70D8}" srcOrd="0" destOrd="0" parTransId="{FBFA6B97-B312-48E3-AE40-17C5FC52E2DF}" sibTransId="{49CD5677-EF99-402A-9B5C-7B7441F40D36}"/>
    <dgm:cxn modelId="{A2C02D2E-71E8-4B5B-BACC-CB6C5DF5AE2D}" srcId="{09A87AB2-7024-4469-9533-5DB06DE6E008}" destId="{9D2D142F-8E6A-4186-87DB-774A974B2306}" srcOrd="2" destOrd="0" parTransId="{0404B14E-BECE-4E30-AC44-BD1DA9287633}" sibTransId="{F14DFA17-15D1-4B26-AA16-FE95631A1B8A}"/>
    <dgm:cxn modelId="{F5E68484-CCC5-4437-A5B6-FCBAAE44B1CF}" type="presOf" srcId="{09A87AB2-7024-4469-9533-5DB06DE6E008}" destId="{A5F78A9A-EA3F-4D9A-8BF6-D3EB4EE1CE85}" srcOrd="0" destOrd="0" presId="urn:microsoft.com/office/officeart/2005/8/layout/default#1"/>
    <dgm:cxn modelId="{033FE835-A9DD-43CA-AAF6-6053F1477CEF}" srcId="{09A87AB2-7024-4469-9533-5DB06DE6E008}" destId="{E923BEE2-6239-4CC6-A856-9AEDD54A0E4A}" srcOrd="4" destOrd="0" parTransId="{57998E1E-681F-4A19-8123-FC5CDD56E012}" sibTransId="{B92F1951-0A72-4EA3-AA02-7ADE129AFB09}"/>
    <dgm:cxn modelId="{89F80C7C-D19E-4FCC-8F51-6ABAAE297665}" type="presOf" srcId="{E923BEE2-6239-4CC6-A856-9AEDD54A0E4A}" destId="{119394FA-1438-4BA6-8091-6C3CC40BF065}" srcOrd="0" destOrd="0" presId="urn:microsoft.com/office/officeart/2005/8/layout/default#1"/>
    <dgm:cxn modelId="{31E00753-9B51-45D2-99FC-6319DFF0494E}" type="presParOf" srcId="{A5F78A9A-EA3F-4D9A-8BF6-D3EB4EE1CE85}" destId="{0D03F2F1-D469-49DD-84C7-49E5388C677C}" srcOrd="0" destOrd="0" presId="urn:microsoft.com/office/officeart/2005/8/layout/default#1"/>
    <dgm:cxn modelId="{D0D170E7-1AFE-40BD-B25E-F272680C1BA2}" type="presParOf" srcId="{A5F78A9A-EA3F-4D9A-8BF6-D3EB4EE1CE85}" destId="{6E4A2139-8CD4-495D-BE3D-C77B3C813484}" srcOrd="1" destOrd="0" presId="urn:microsoft.com/office/officeart/2005/8/layout/default#1"/>
    <dgm:cxn modelId="{CD172CEE-5281-4B81-BC23-EB75C38519BA}" type="presParOf" srcId="{A5F78A9A-EA3F-4D9A-8BF6-D3EB4EE1CE85}" destId="{324CE554-FDE9-4F13-A470-453EB52CA0B1}" srcOrd="2" destOrd="0" presId="urn:microsoft.com/office/officeart/2005/8/layout/default#1"/>
    <dgm:cxn modelId="{5C17C154-C184-4D16-8AF1-96EC8E846155}" type="presParOf" srcId="{A5F78A9A-EA3F-4D9A-8BF6-D3EB4EE1CE85}" destId="{9DA19F47-5213-4EAD-B31B-2E71F730FCBC}" srcOrd="3" destOrd="0" presId="urn:microsoft.com/office/officeart/2005/8/layout/default#1"/>
    <dgm:cxn modelId="{87580AA4-6E1D-4E7E-88FD-84E1F10A0A04}" type="presParOf" srcId="{A5F78A9A-EA3F-4D9A-8BF6-D3EB4EE1CE85}" destId="{D189583E-976A-4A94-B9A9-3957751658E3}" srcOrd="4" destOrd="0" presId="urn:microsoft.com/office/officeart/2005/8/layout/default#1"/>
    <dgm:cxn modelId="{4C3E0759-2F4D-46EF-93FC-8B70ECB0D8D1}" type="presParOf" srcId="{A5F78A9A-EA3F-4D9A-8BF6-D3EB4EE1CE85}" destId="{CA477D80-F3FD-4A31-B4BF-EEBE8A251146}" srcOrd="5" destOrd="0" presId="urn:microsoft.com/office/officeart/2005/8/layout/default#1"/>
    <dgm:cxn modelId="{B51B8CC5-2702-4921-B036-2D886D48DAA2}" type="presParOf" srcId="{A5F78A9A-EA3F-4D9A-8BF6-D3EB4EE1CE85}" destId="{8693AFA2-BBCF-4AF4-82E7-5AE1EA038CB6}" srcOrd="6" destOrd="0" presId="urn:microsoft.com/office/officeart/2005/8/layout/default#1"/>
    <dgm:cxn modelId="{D5BE8806-ED3B-4EF7-8968-408AB88056D2}" type="presParOf" srcId="{A5F78A9A-EA3F-4D9A-8BF6-D3EB4EE1CE85}" destId="{92EDE8F1-92BD-4E13-9495-A1168E129FDB}" srcOrd="7" destOrd="0" presId="urn:microsoft.com/office/officeart/2005/8/layout/default#1"/>
    <dgm:cxn modelId="{D821C2FD-A47E-43AB-B518-A8472C475237}" type="presParOf" srcId="{A5F78A9A-EA3F-4D9A-8BF6-D3EB4EE1CE85}" destId="{119394FA-1438-4BA6-8091-6C3CC40BF065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60B9EC-7D3B-4803-8A4A-911E9F5AE824}" type="doc">
      <dgm:prSet loTypeId="urn:microsoft.com/office/officeart/2005/8/layout/hList6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FA86CAF-DEEA-41E9-B537-85F7C5F4A7B1}">
      <dgm:prSet phldrT="[Texto]" custT="1"/>
      <dgm:spPr>
        <a:solidFill>
          <a:srgbClr val="245C4F"/>
        </a:solidFill>
      </dgm:spPr>
      <dgm:t>
        <a:bodyPr/>
        <a:lstStyle/>
        <a:p>
          <a:pPr algn="l"/>
          <a:r>
            <a:rPr lang="x-none" sz="1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Poder Judicial. </a:t>
          </a:r>
          <a:endParaRPr lang="es-MX" sz="1500" b="1" dirty="0"/>
        </a:p>
      </dgm:t>
    </dgm:pt>
    <dgm:pt modelId="{67D97A19-5931-4B3C-A701-5B5F246D5AD1}" type="parTrans" cxnId="{1E8C0234-7070-4164-B900-A49F549DBE0D}">
      <dgm:prSet/>
      <dgm:spPr/>
      <dgm:t>
        <a:bodyPr/>
        <a:lstStyle/>
        <a:p>
          <a:endParaRPr lang="es-MX" sz="1500"/>
        </a:p>
      </dgm:t>
    </dgm:pt>
    <dgm:pt modelId="{9F45C309-6DB1-483F-A893-92CEC2A72C3B}" type="sibTrans" cxnId="{1E8C0234-7070-4164-B900-A49F549DBE0D}">
      <dgm:prSet/>
      <dgm:spPr/>
      <dgm:t>
        <a:bodyPr/>
        <a:lstStyle/>
        <a:p>
          <a:endParaRPr lang="es-MX" sz="1500"/>
        </a:p>
      </dgm:t>
    </dgm:pt>
    <dgm:pt modelId="{766B9255-6BDD-4016-B14D-C7C6F37E46AB}">
      <dgm:prSet phldrT="[Texto]" custT="1"/>
      <dgm:spPr>
        <a:solidFill>
          <a:srgbClr val="A42145"/>
        </a:solidFill>
      </dgm:spPr>
      <dgm:t>
        <a:bodyPr/>
        <a:lstStyle/>
        <a:p>
          <a:pPr algn="l">
            <a:buNone/>
          </a:pPr>
          <a:r>
            <a:rPr lang="x-none" sz="1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Poder Legislativo. </a:t>
          </a:r>
          <a:endParaRPr lang="es-MX" sz="1500" b="1" dirty="0"/>
        </a:p>
      </dgm:t>
    </dgm:pt>
    <dgm:pt modelId="{6633A3F8-BD59-4FB8-9014-961E90F03A90}" type="parTrans" cxnId="{3A6AF1AD-C7A4-45CB-8EA3-B9BBF7A9CB1A}">
      <dgm:prSet/>
      <dgm:spPr/>
      <dgm:t>
        <a:bodyPr/>
        <a:lstStyle/>
        <a:p>
          <a:endParaRPr lang="es-MX" sz="1500"/>
        </a:p>
      </dgm:t>
    </dgm:pt>
    <dgm:pt modelId="{12213BD5-F443-4AC5-A1D5-3FF54B6D6813}" type="sibTrans" cxnId="{3A6AF1AD-C7A4-45CB-8EA3-B9BBF7A9CB1A}">
      <dgm:prSet/>
      <dgm:spPr/>
      <dgm:t>
        <a:bodyPr/>
        <a:lstStyle/>
        <a:p>
          <a:endParaRPr lang="es-MX" sz="1500"/>
        </a:p>
      </dgm:t>
    </dgm:pt>
    <dgm:pt modelId="{810CD275-974D-4EEB-BD21-CE90C014CF5F}">
      <dgm:prSet phldrT="[Texto]" custT="1"/>
      <dgm:spPr>
        <a:solidFill>
          <a:srgbClr val="A42145"/>
        </a:solidFill>
      </dgm:spPr>
      <dgm:t>
        <a:bodyPr/>
        <a:lstStyle/>
        <a:p>
          <a:pPr algn="just"/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poder legislativo de los Estados Unidos Mexicanos se deposita en un </a:t>
          </a:r>
          <a:r>
            <a:rPr lang="x-none" sz="1500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Congreso general, que se dividirá en dos Cámaras</a:t>
          </a:r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una de diputados y otra de senadores. </a:t>
          </a:r>
          <a:endParaRPr lang="es-MX" sz="1500" b="1" dirty="0">
            <a:solidFill>
              <a:schemeClr val="bg1"/>
            </a:solidFill>
          </a:endParaRPr>
        </a:p>
      </dgm:t>
    </dgm:pt>
    <dgm:pt modelId="{52D12826-CD57-4CF3-897C-451E43F4A998}" type="parTrans" cxnId="{2E3E71E2-053F-4E57-91A5-C81D7868C4EC}">
      <dgm:prSet/>
      <dgm:spPr/>
      <dgm:t>
        <a:bodyPr/>
        <a:lstStyle/>
        <a:p>
          <a:endParaRPr lang="es-MX" sz="1500"/>
        </a:p>
      </dgm:t>
    </dgm:pt>
    <dgm:pt modelId="{9EF5A758-5BA8-4B2B-B952-6E77C791A23E}" type="sibTrans" cxnId="{2E3E71E2-053F-4E57-91A5-C81D7868C4EC}">
      <dgm:prSet/>
      <dgm:spPr/>
      <dgm:t>
        <a:bodyPr/>
        <a:lstStyle/>
        <a:p>
          <a:endParaRPr lang="es-MX" sz="1500"/>
        </a:p>
      </dgm:t>
    </dgm:pt>
    <dgm:pt modelId="{4EABD9AA-33E0-4AF0-A974-2BAC98DF3174}">
      <dgm:prSet phldrT="[Texto]" custT="1"/>
      <dgm:spPr>
        <a:solidFill>
          <a:srgbClr val="245C4F"/>
        </a:solidFill>
      </dgm:spPr>
      <dgm:t>
        <a:bodyPr/>
        <a:lstStyle/>
        <a:p>
          <a:pPr algn="just"/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 deposita el ejercicio del Poder Judicial de la Federación en una </a:t>
          </a:r>
          <a:r>
            <a:rPr lang="x-none" sz="1500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Suprema Corte de Justicia, en un Tribunal Electoral, en Tribunales Colegiados y Unitarios de Circuito y en Juzgados de Distrito.</a:t>
          </a:r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500" dirty="0"/>
        </a:p>
      </dgm:t>
    </dgm:pt>
    <dgm:pt modelId="{1CB9608A-B0E3-4126-A355-E1BD872E08AA}" type="parTrans" cxnId="{534F65AA-BBED-4810-8C5B-05A5C3A3CBDE}">
      <dgm:prSet/>
      <dgm:spPr/>
      <dgm:t>
        <a:bodyPr/>
        <a:lstStyle/>
        <a:p>
          <a:endParaRPr lang="es-MX" sz="1500"/>
        </a:p>
      </dgm:t>
    </dgm:pt>
    <dgm:pt modelId="{E8DDCE85-34D2-4547-A62A-4C39E6853A3F}" type="sibTrans" cxnId="{534F65AA-BBED-4810-8C5B-05A5C3A3CBDE}">
      <dgm:prSet/>
      <dgm:spPr/>
      <dgm:t>
        <a:bodyPr/>
        <a:lstStyle/>
        <a:p>
          <a:endParaRPr lang="es-MX" sz="1500"/>
        </a:p>
      </dgm:t>
    </dgm:pt>
    <dgm:pt modelId="{8C5E6386-D160-4727-9A5A-B348C25D7768}">
      <dgm:prSet phldrT="[Texto]" custT="1"/>
      <dgm:spPr>
        <a:solidFill>
          <a:srgbClr val="245C4F"/>
        </a:solidFill>
      </dgm:spPr>
      <dgm:t>
        <a:bodyPr/>
        <a:lstStyle/>
        <a:p>
          <a:pPr algn="just"/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 administración, vigilancia y disciplina del Poder Judicial de la Federación, con excepción de la SCJN, estarán a cargo del Consejo de la Judicatura Federal. </a:t>
          </a:r>
          <a:endParaRPr lang="es-MX" sz="1500" dirty="0"/>
        </a:p>
      </dgm:t>
    </dgm:pt>
    <dgm:pt modelId="{2150C0AF-6EAD-4F47-BE72-DC21EA5E0044}" type="parTrans" cxnId="{66706BBA-F1A1-418E-BAAE-1330FBCAF5B2}">
      <dgm:prSet/>
      <dgm:spPr/>
      <dgm:t>
        <a:bodyPr/>
        <a:lstStyle/>
        <a:p>
          <a:endParaRPr lang="x-none" sz="1500"/>
        </a:p>
      </dgm:t>
    </dgm:pt>
    <dgm:pt modelId="{684B4581-F043-4E5C-AD10-912117E3808F}" type="sibTrans" cxnId="{66706BBA-F1A1-418E-BAAE-1330FBCAF5B2}">
      <dgm:prSet/>
      <dgm:spPr/>
      <dgm:t>
        <a:bodyPr/>
        <a:lstStyle/>
        <a:p>
          <a:endParaRPr lang="x-none" sz="1500"/>
        </a:p>
      </dgm:t>
    </dgm:pt>
    <dgm:pt modelId="{00644389-7C54-4DC3-9E4A-6920C8D4DF5E}">
      <dgm:prSet phldrT="[Texto]" custT="1"/>
      <dgm:spPr>
        <a:solidFill>
          <a:srgbClr val="245C4F"/>
        </a:solidFill>
      </dgm:spPr>
      <dgm:t>
        <a:bodyPr/>
        <a:lstStyle/>
        <a:p>
          <a:pPr algn="just"/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 SCJN se compondrá de once Ministros y funcionará en Pleno o en Salas. </a:t>
          </a:r>
          <a:endParaRPr lang="es-MX" sz="1500" dirty="0"/>
        </a:p>
      </dgm:t>
    </dgm:pt>
    <dgm:pt modelId="{4E245D30-B524-4A61-9068-60C156FEDAAE}" type="parTrans" cxnId="{7D4C5628-0A4D-4544-858D-EA6E1493C606}">
      <dgm:prSet/>
      <dgm:spPr/>
      <dgm:t>
        <a:bodyPr/>
        <a:lstStyle/>
        <a:p>
          <a:endParaRPr lang="x-none" sz="1500"/>
        </a:p>
      </dgm:t>
    </dgm:pt>
    <dgm:pt modelId="{CEA9FCA1-B482-4AF9-8D58-18EF016783B0}" type="sibTrans" cxnId="{7D4C5628-0A4D-4544-858D-EA6E1493C606}">
      <dgm:prSet/>
      <dgm:spPr/>
      <dgm:t>
        <a:bodyPr/>
        <a:lstStyle/>
        <a:p>
          <a:endParaRPr lang="x-none" sz="1500"/>
        </a:p>
      </dgm:t>
    </dgm:pt>
    <dgm:pt modelId="{0AB539ED-3D07-4C21-847A-5F0A00F62C0A}">
      <dgm:prSet phldrT="[Texto]" custT="1"/>
      <dgm:spPr>
        <a:solidFill>
          <a:srgbClr val="A42145"/>
        </a:solidFill>
      </dgm:spPr>
      <dgm:t>
        <a:bodyPr/>
        <a:lstStyle/>
        <a:p>
          <a:pPr algn="just"/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derecho de iniciar leyes o decretos compete: Al Presidente de la República; Diputados y Senadores;  Legislaturas de los Estados y de la CDMX; y ciudadanos (por lo menos, al 0.13% de la lista nominal de electores). </a:t>
          </a:r>
          <a:endParaRPr lang="es-MX" sz="1500" b="1" dirty="0">
            <a:solidFill>
              <a:schemeClr val="bg1"/>
            </a:solidFill>
          </a:endParaRPr>
        </a:p>
      </dgm:t>
    </dgm:pt>
    <dgm:pt modelId="{C16B373D-44EE-464B-8EA1-8E26E27EC5B2}" type="parTrans" cxnId="{69D655DB-882C-43A3-AC48-B3B89DC092A9}">
      <dgm:prSet/>
      <dgm:spPr/>
      <dgm:t>
        <a:bodyPr/>
        <a:lstStyle/>
        <a:p>
          <a:endParaRPr lang="x-none" sz="1500"/>
        </a:p>
      </dgm:t>
    </dgm:pt>
    <dgm:pt modelId="{62EEEE5B-D421-4225-94AA-8D897F868CDE}" type="sibTrans" cxnId="{69D655DB-882C-43A3-AC48-B3B89DC092A9}">
      <dgm:prSet/>
      <dgm:spPr/>
      <dgm:t>
        <a:bodyPr/>
        <a:lstStyle/>
        <a:p>
          <a:endParaRPr lang="x-none" sz="1500"/>
        </a:p>
      </dgm:t>
    </dgm:pt>
    <dgm:pt modelId="{7ADCC197-0FAB-4EEF-9E64-ED54C4B4C9B5}">
      <dgm:prSet phldrT="[Texto]" custT="1"/>
      <dgm:spPr>
        <a:solidFill>
          <a:srgbClr val="A42145"/>
        </a:solidFill>
      </dgm:spPr>
      <dgm:t>
        <a:bodyPr/>
        <a:lstStyle/>
        <a:p>
          <a:pPr algn="just"/>
          <a:r>
            <a:rPr lang="x-none" sz="1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Poder Ejecutivo. </a:t>
          </a:r>
          <a:endParaRPr lang="es-MX" sz="1500" b="1" dirty="0">
            <a:solidFill>
              <a:schemeClr val="bg1"/>
            </a:solidFill>
          </a:endParaRPr>
        </a:p>
      </dgm:t>
    </dgm:pt>
    <dgm:pt modelId="{E363A8D5-6629-4529-8DE0-2BBD6AF9D2C9}" type="parTrans" cxnId="{48722587-FEF3-4A0C-986B-9DF971C10D7F}">
      <dgm:prSet/>
      <dgm:spPr/>
      <dgm:t>
        <a:bodyPr/>
        <a:lstStyle/>
        <a:p>
          <a:endParaRPr lang="x-none"/>
        </a:p>
      </dgm:t>
    </dgm:pt>
    <dgm:pt modelId="{D7B31AF3-90ED-4873-B852-87545B7607AD}" type="sibTrans" cxnId="{48722587-FEF3-4A0C-986B-9DF971C10D7F}">
      <dgm:prSet/>
      <dgm:spPr/>
      <dgm:t>
        <a:bodyPr/>
        <a:lstStyle/>
        <a:p>
          <a:endParaRPr lang="x-none"/>
        </a:p>
      </dgm:t>
    </dgm:pt>
    <dgm:pt modelId="{7D60D55A-836B-4970-98E6-B341F13EEC42}">
      <dgm:prSet phldrT="[Texto]" custT="1"/>
      <dgm:spPr>
        <a:solidFill>
          <a:srgbClr val="A42145"/>
        </a:solidFill>
      </dgm:spPr>
      <dgm:t>
        <a:bodyPr/>
        <a:lstStyle/>
        <a:p>
          <a:pPr algn="just"/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 deposita el ejercicio del Supremo Poder Ejecutivo de la Unión en un solo individuo, que se denominará </a:t>
          </a:r>
          <a:r>
            <a:rPr lang="x-none" sz="1500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"Presidente de los Estados Unidos Mexicanos."</a:t>
          </a:r>
          <a:r>
            <a:rPr lang="x-none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500" b="1" dirty="0">
            <a:solidFill>
              <a:schemeClr val="bg1"/>
            </a:solidFill>
          </a:endParaRPr>
        </a:p>
      </dgm:t>
    </dgm:pt>
    <dgm:pt modelId="{15C4BAA1-DAF3-49CD-8717-009D04E67D45}" type="parTrans" cxnId="{20B10097-9657-4AE4-A505-0BB8B908D2E6}">
      <dgm:prSet/>
      <dgm:spPr/>
      <dgm:t>
        <a:bodyPr/>
        <a:lstStyle/>
        <a:p>
          <a:endParaRPr lang="x-none"/>
        </a:p>
      </dgm:t>
    </dgm:pt>
    <dgm:pt modelId="{63768695-74DA-4EF9-B639-445F45EB0C98}" type="sibTrans" cxnId="{20B10097-9657-4AE4-A505-0BB8B908D2E6}">
      <dgm:prSet/>
      <dgm:spPr/>
      <dgm:t>
        <a:bodyPr/>
        <a:lstStyle/>
        <a:p>
          <a:endParaRPr lang="x-none"/>
        </a:p>
      </dgm:t>
    </dgm:pt>
    <dgm:pt modelId="{7121825C-44B1-4FB4-ABFC-7C5DB9A3B73E}" type="pres">
      <dgm:prSet presAssocID="{F560B9EC-7D3B-4803-8A4A-911E9F5AE8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F4F3D5D-6462-4E66-A0C8-0D5E1482FE37}" type="pres">
      <dgm:prSet presAssocID="{5FA86CAF-DEEA-41E9-B537-85F7C5F4A7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9F56A3-D254-4032-BF36-98080087F424}" type="pres">
      <dgm:prSet presAssocID="{9F45C309-6DB1-483F-A893-92CEC2A72C3B}" presName="sibTrans" presStyleCnt="0"/>
      <dgm:spPr/>
    </dgm:pt>
    <dgm:pt modelId="{3B8545E9-72E7-44FD-851D-F730EC1CD3FC}" type="pres">
      <dgm:prSet presAssocID="{766B9255-6BDD-4016-B14D-C7C6F37E46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4A8574-4CEF-4D33-B9C0-E2AB15E487BF}" type="pres">
      <dgm:prSet presAssocID="{12213BD5-F443-4AC5-A1D5-3FF54B6D6813}" presName="sibTrans" presStyleCnt="0"/>
      <dgm:spPr/>
    </dgm:pt>
    <dgm:pt modelId="{2027624C-AEAE-4FD4-B321-47F5AA2B78E1}" type="pres">
      <dgm:prSet presAssocID="{7ADCC197-0FAB-4EEF-9E64-ED54C4B4C9B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B10097-9657-4AE4-A505-0BB8B908D2E6}" srcId="{7ADCC197-0FAB-4EEF-9E64-ED54C4B4C9B5}" destId="{7D60D55A-836B-4970-98E6-B341F13EEC42}" srcOrd="0" destOrd="0" parTransId="{15C4BAA1-DAF3-49CD-8717-009D04E67D45}" sibTransId="{63768695-74DA-4EF9-B639-445F45EB0C98}"/>
    <dgm:cxn modelId="{832742A8-197A-4EB4-95AC-7A07222B9ABD}" type="presOf" srcId="{7ADCC197-0FAB-4EEF-9E64-ED54C4B4C9B5}" destId="{2027624C-AEAE-4FD4-B321-47F5AA2B78E1}" srcOrd="0" destOrd="0" presId="urn:microsoft.com/office/officeart/2005/8/layout/hList6"/>
    <dgm:cxn modelId="{534F65AA-BBED-4810-8C5B-05A5C3A3CBDE}" srcId="{5FA86CAF-DEEA-41E9-B537-85F7C5F4A7B1}" destId="{4EABD9AA-33E0-4AF0-A974-2BAC98DF3174}" srcOrd="0" destOrd="0" parTransId="{1CB9608A-B0E3-4126-A355-E1BD872E08AA}" sibTransId="{E8DDCE85-34D2-4547-A62A-4C39E6853A3F}"/>
    <dgm:cxn modelId="{534DADEC-C8B1-4B9E-B860-07543CE5CD62}" type="presOf" srcId="{8C5E6386-D160-4727-9A5A-B348C25D7768}" destId="{4F4F3D5D-6462-4E66-A0C8-0D5E1482FE37}" srcOrd="0" destOrd="2" presId="urn:microsoft.com/office/officeart/2005/8/layout/hList6"/>
    <dgm:cxn modelId="{2E3E71E2-053F-4E57-91A5-C81D7868C4EC}" srcId="{766B9255-6BDD-4016-B14D-C7C6F37E46AB}" destId="{810CD275-974D-4EEB-BD21-CE90C014CF5F}" srcOrd="0" destOrd="0" parTransId="{52D12826-CD57-4CF3-897C-451E43F4A998}" sibTransId="{9EF5A758-5BA8-4B2B-B952-6E77C791A23E}"/>
    <dgm:cxn modelId="{BDDE6411-6BC9-4F3E-90C4-83DC7427966F}" type="presOf" srcId="{7D60D55A-836B-4970-98E6-B341F13EEC42}" destId="{2027624C-AEAE-4FD4-B321-47F5AA2B78E1}" srcOrd="0" destOrd="1" presId="urn:microsoft.com/office/officeart/2005/8/layout/hList6"/>
    <dgm:cxn modelId="{39A2C350-D879-4599-913A-A764EA2A308F}" type="presOf" srcId="{4EABD9AA-33E0-4AF0-A974-2BAC98DF3174}" destId="{4F4F3D5D-6462-4E66-A0C8-0D5E1482FE37}" srcOrd="0" destOrd="1" presId="urn:microsoft.com/office/officeart/2005/8/layout/hList6"/>
    <dgm:cxn modelId="{4D128565-E27D-4E76-B0CC-B94419A76A78}" type="presOf" srcId="{5FA86CAF-DEEA-41E9-B537-85F7C5F4A7B1}" destId="{4F4F3D5D-6462-4E66-A0C8-0D5E1482FE37}" srcOrd="0" destOrd="0" presId="urn:microsoft.com/office/officeart/2005/8/layout/hList6"/>
    <dgm:cxn modelId="{69D655DB-882C-43A3-AC48-B3B89DC092A9}" srcId="{766B9255-6BDD-4016-B14D-C7C6F37E46AB}" destId="{0AB539ED-3D07-4C21-847A-5F0A00F62C0A}" srcOrd="1" destOrd="0" parTransId="{C16B373D-44EE-464B-8EA1-8E26E27EC5B2}" sibTransId="{62EEEE5B-D421-4225-94AA-8D897F868CDE}"/>
    <dgm:cxn modelId="{228B7998-A2CA-4347-BD97-20B0C184B78A}" type="presOf" srcId="{766B9255-6BDD-4016-B14D-C7C6F37E46AB}" destId="{3B8545E9-72E7-44FD-851D-F730EC1CD3FC}" srcOrd="0" destOrd="0" presId="urn:microsoft.com/office/officeart/2005/8/layout/hList6"/>
    <dgm:cxn modelId="{41711C92-B222-47EE-844B-BB90ABCF92D1}" type="presOf" srcId="{0AB539ED-3D07-4C21-847A-5F0A00F62C0A}" destId="{3B8545E9-72E7-44FD-851D-F730EC1CD3FC}" srcOrd="0" destOrd="2" presId="urn:microsoft.com/office/officeart/2005/8/layout/hList6"/>
    <dgm:cxn modelId="{1E8C0234-7070-4164-B900-A49F549DBE0D}" srcId="{F560B9EC-7D3B-4803-8A4A-911E9F5AE824}" destId="{5FA86CAF-DEEA-41E9-B537-85F7C5F4A7B1}" srcOrd="0" destOrd="0" parTransId="{67D97A19-5931-4B3C-A701-5B5F246D5AD1}" sibTransId="{9F45C309-6DB1-483F-A893-92CEC2A72C3B}"/>
    <dgm:cxn modelId="{48722587-FEF3-4A0C-986B-9DF971C10D7F}" srcId="{F560B9EC-7D3B-4803-8A4A-911E9F5AE824}" destId="{7ADCC197-0FAB-4EEF-9E64-ED54C4B4C9B5}" srcOrd="2" destOrd="0" parTransId="{E363A8D5-6629-4529-8DE0-2BBD6AF9D2C9}" sibTransId="{D7B31AF3-90ED-4873-B852-87545B7607AD}"/>
    <dgm:cxn modelId="{24ACE3D6-967C-46AB-A6B7-89F4CC8A09A3}" type="presOf" srcId="{F560B9EC-7D3B-4803-8A4A-911E9F5AE824}" destId="{7121825C-44B1-4FB4-ABFC-7C5DB9A3B73E}" srcOrd="0" destOrd="0" presId="urn:microsoft.com/office/officeart/2005/8/layout/hList6"/>
    <dgm:cxn modelId="{7D4C5628-0A4D-4544-858D-EA6E1493C606}" srcId="{5FA86CAF-DEEA-41E9-B537-85F7C5F4A7B1}" destId="{00644389-7C54-4DC3-9E4A-6920C8D4DF5E}" srcOrd="2" destOrd="0" parTransId="{4E245D30-B524-4A61-9068-60C156FEDAAE}" sibTransId="{CEA9FCA1-B482-4AF9-8D58-18EF016783B0}"/>
    <dgm:cxn modelId="{F70B4655-EF0E-4700-BE9C-CE35872B008D}" type="presOf" srcId="{00644389-7C54-4DC3-9E4A-6920C8D4DF5E}" destId="{4F4F3D5D-6462-4E66-A0C8-0D5E1482FE37}" srcOrd="0" destOrd="3" presId="urn:microsoft.com/office/officeart/2005/8/layout/hList6"/>
    <dgm:cxn modelId="{66706BBA-F1A1-418E-BAAE-1330FBCAF5B2}" srcId="{5FA86CAF-DEEA-41E9-B537-85F7C5F4A7B1}" destId="{8C5E6386-D160-4727-9A5A-B348C25D7768}" srcOrd="1" destOrd="0" parTransId="{2150C0AF-6EAD-4F47-BE72-DC21EA5E0044}" sibTransId="{684B4581-F043-4E5C-AD10-912117E3808F}"/>
    <dgm:cxn modelId="{76557B9C-19E1-4F27-A5B1-53D2064DCF15}" type="presOf" srcId="{810CD275-974D-4EEB-BD21-CE90C014CF5F}" destId="{3B8545E9-72E7-44FD-851D-F730EC1CD3FC}" srcOrd="0" destOrd="1" presId="urn:microsoft.com/office/officeart/2005/8/layout/hList6"/>
    <dgm:cxn modelId="{3A6AF1AD-C7A4-45CB-8EA3-B9BBF7A9CB1A}" srcId="{F560B9EC-7D3B-4803-8A4A-911E9F5AE824}" destId="{766B9255-6BDD-4016-B14D-C7C6F37E46AB}" srcOrd="1" destOrd="0" parTransId="{6633A3F8-BD59-4FB8-9014-961E90F03A90}" sibTransId="{12213BD5-F443-4AC5-A1D5-3FF54B6D6813}"/>
    <dgm:cxn modelId="{79892317-710C-481B-ADC9-DBD73908CA5E}" type="presParOf" srcId="{7121825C-44B1-4FB4-ABFC-7C5DB9A3B73E}" destId="{4F4F3D5D-6462-4E66-A0C8-0D5E1482FE37}" srcOrd="0" destOrd="0" presId="urn:microsoft.com/office/officeart/2005/8/layout/hList6"/>
    <dgm:cxn modelId="{7F253EDE-E109-4543-A8F1-2B63E5244BEC}" type="presParOf" srcId="{7121825C-44B1-4FB4-ABFC-7C5DB9A3B73E}" destId="{F49F56A3-D254-4032-BF36-98080087F424}" srcOrd="1" destOrd="0" presId="urn:microsoft.com/office/officeart/2005/8/layout/hList6"/>
    <dgm:cxn modelId="{60F53683-8AEE-4E00-8258-3F5C2B9B2A26}" type="presParOf" srcId="{7121825C-44B1-4FB4-ABFC-7C5DB9A3B73E}" destId="{3B8545E9-72E7-44FD-851D-F730EC1CD3FC}" srcOrd="2" destOrd="0" presId="urn:microsoft.com/office/officeart/2005/8/layout/hList6"/>
    <dgm:cxn modelId="{FCA1F983-C0C2-4C63-9517-BB70320E330D}" type="presParOf" srcId="{7121825C-44B1-4FB4-ABFC-7C5DB9A3B73E}" destId="{D74A8574-4CEF-4D33-B9C0-E2AB15E487BF}" srcOrd="3" destOrd="0" presId="urn:microsoft.com/office/officeart/2005/8/layout/hList6"/>
    <dgm:cxn modelId="{4EB09C16-262D-43B3-8AF0-CE3EEDDF87C7}" type="presParOf" srcId="{7121825C-44B1-4FB4-ABFC-7C5DB9A3B73E}" destId="{2027624C-AEAE-4FD4-B321-47F5AA2B78E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A36B52-4252-47C0-AF4E-F217A316D7B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B87577-C177-4003-A2D3-BC309B6D6394}">
      <dgm:prSet phldrT="[Texto]" custT="1"/>
      <dgm:spPr>
        <a:solidFill>
          <a:srgbClr val="BC945A"/>
        </a:solidFill>
      </dgm:spPr>
      <dgm:t>
        <a:bodyPr/>
        <a:lstStyle/>
        <a:p>
          <a:pPr algn="l"/>
          <a:r>
            <a:rPr lang="x-none" sz="1600" b="1" dirty="0">
              <a:solidFill>
                <a:schemeClr val="accent6">
                  <a:lumMod val="50000"/>
                </a:schemeClr>
              </a:solidFill>
            </a:rPr>
            <a:t>Sección V. De la Fiscalización Superior de la Federación. (art.79)</a:t>
          </a:r>
        </a:p>
        <a:p>
          <a:pPr algn="l"/>
          <a:endParaRPr lang="es-MX" sz="1600" b="1" dirty="0">
            <a:solidFill>
              <a:srgbClr val="245C4F"/>
            </a:solidFill>
          </a:endParaRPr>
        </a:p>
      </dgm:t>
    </dgm:pt>
    <dgm:pt modelId="{EDFABA33-52B4-4BAE-BF3D-4EBECB28B9E9}" type="parTrans" cxnId="{21DFEF07-8C07-4723-974F-D48A1065BC3D}">
      <dgm:prSet/>
      <dgm:spPr/>
      <dgm:t>
        <a:bodyPr/>
        <a:lstStyle/>
        <a:p>
          <a:endParaRPr lang="es-MX" sz="1600"/>
        </a:p>
      </dgm:t>
    </dgm:pt>
    <dgm:pt modelId="{5F468044-8AC0-4124-8AA4-4C734561DBF9}" type="sibTrans" cxnId="{21DFEF07-8C07-4723-974F-D48A1065BC3D}">
      <dgm:prSet/>
      <dgm:spPr/>
      <dgm:t>
        <a:bodyPr/>
        <a:lstStyle/>
        <a:p>
          <a:endParaRPr lang="es-MX" sz="1600"/>
        </a:p>
      </dgm:t>
    </dgm:pt>
    <dgm:pt modelId="{42222964-C790-419E-968A-D49ABD9A56CF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La función de fiscalización será ejercida conforme a los principios de legalidad, definitividad, imparcialidad y confiabilidad. </a:t>
          </a:r>
          <a:endParaRPr lang="es-MX" sz="1600" dirty="0">
            <a:solidFill>
              <a:srgbClr val="691B31"/>
            </a:solidFill>
            <a:latin typeface="+mn-lt"/>
          </a:endParaRPr>
        </a:p>
      </dgm:t>
    </dgm:pt>
    <dgm:pt modelId="{201BA950-4E21-44E6-9A1E-C848087788A9}" type="parTrans" cxnId="{25EB0EF6-804E-4033-8590-44EA55E326FE}">
      <dgm:prSet/>
      <dgm:spPr/>
      <dgm:t>
        <a:bodyPr/>
        <a:lstStyle/>
        <a:p>
          <a:endParaRPr lang="x-none" sz="1600"/>
        </a:p>
      </dgm:t>
    </dgm:pt>
    <dgm:pt modelId="{F40AC145-2BE2-4CF1-B022-907F99CEB9D4}" type="sibTrans" cxnId="{25EB0EF6-804E-4033-8590-44EA55E326FE}">
      <dgm:prSet/>
      <dgm:spPr/>
      <dgm:t>
        <a:bodyPr/>
        <a:lstStyle/>
        <a:p>
          <a:endParaRPr lang="x-none" sz="1600"/>
        </a:p>
      </dgm:t>
    </dgm:pt>
    <dgm:pt modelId="{642F353F-AFC2-4619-8928-22F1D1AB7C38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La ASF podrá iniciar el proceso de fiscalización a partir del primer día hábil del ejercicio fiscal siguiente. </a:t>
          </a:r>
          <a:endParaRPr lang="es-MX" sz="1600" dirty="0">
            <a:solidFill>
              <a:srgbClr val="691B31"/>
            </a:solidFill>
            <a:latin typeface="+mn-lt"/>
          </a:endParaRPr>
        </a:p>
      </dgm:t>
    </dgm:pt>
    <dgm:pt modelId="{85C02E6D-577D-4A44-98DA-6355F32AC4F5}" type="parTrans" cxnId="{53C46008-377D-46D5-A94D-CF392F810E2B}">
      <dgm:prSet/>
      <dgm:spPr/>
      <dgm:t>
        <a:bodyPr/>
        <a:lstStyle/>
        <a:p>
          <a:endParaRPr lang="x-none" sz="1600"/>
        </a:p>
      </dgm:t>
    </dgm:pt>
    <dgm:pt modelId="{EFB75B85-935B-4E64-B33D-4C537B2074A1}" type="sibTrans" cxnId="{53C46008-377D-46D5-A94D-CF392F810E2B}">
      <dgm:prSet/>
      <dgm:spPr/>
      <dgm:t>
        <a:bodyPr/>
        <a:lstStyle/>
        <a:p>
          <a:endParaRPr lang="x-none" sz="1600"/>
        </a:p>
      </dgm:t>
    </dgm:pt>
    <dgm:pt modelId="{0102A415-3EAD-483B-82EB-463A62255FAE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Por lo que corresponde a los trabajos de planeación de las auditorías, la ASF podrá solicitar información del ejercicio en curso, respecto de procesos concluidos.</a:t>
          </a:r>
          <a:endParaRPr lang="es-MX" sz="1600" dirty="0">
            <a:solidFill>
              <a:srgbClr val="691B31"/>
            </a:solidFill>
            <a:latin typeface="+mn-lt"/>
          </a:endParaRPr>
        </a:p>
      </dgm:t>
    </dgm:pt>
    <dgm:pt modelId="{1D4F7568-8FF8-4891-BF31-BCD58D5FED46}" type="parTrans" cxnId="{5AC58297-22E8-45A1-B2C1-8FC368FAB492}">
      <dgm:prSet/>
      <dgm:spPr/>
      <dgm:t>
        <a:bodyPr/>
        <a:lstStyle/>
        <a:p>
          <a:endParaRPr lang="x-none" sz="1600"/>
        </a:p>
      </dgm:t>
    </dgm:pt>
    <dgm:pt modelId="{CDC55532-DF98-479D-AE2E-7F488D05DDF4}" type="sibTrans" cxnId="{5AC58297-22E8-45A1-B2C1-8FC368FAB492}">
      <dgm:prSet/>
      <dgm:spPr/>
      <dgm:t>
        <a:bodyPr/>
        <a:lstStyle/>
        <a:p>
          <a:endParaRPr lang="x-none" sz="1600"/>
        </a:p>
      </dgm:t>
    </dgm:pt>
    <dgm:pt modelId="{81CC2425-7BF8-4E54-87E4-912756AC2883}">
      <dgm:prSet phldrT="[Texto]"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5560" tIns="26670" rIns="35560" bIns="2667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600" kern="1200" dirty="0">
              <a:solidFill>
                <a:srgbClr val="5C5CE7">
                  <a:lumMod val="50000"/>
                </a:srgbClr>
              </a:solidFill>
              <a:latin typeface="Arial"/>
              <a:ea typeface="+mn-ea"/>
              <a:cs typeface="+mn-cs"/>
            </a:rPr>
            <a:t>La Auditoría Superior de la Federación de la Cámara de Diputados, tendrá autonomía técnica y de gestión en el ejercicio de sus atribuciones y para decidir sobre su organización interna, funcionamiento y resoluciones, en los términos que disponga la ley. </a:t>
          </a:r>
          <a:endParaRPr lang="es-MX" sz="1600" kern="1200" dirty="0">
            <a:solidFill>
              <a:srgbClr val="5C5CE7">
                <a:lumMod val="50000"/>
              </a:srgbClr>
            </a:solidFill>
            <a:latin typeface="Arial"/>
            <a:ea typeface="+mn-ea"/>
            <a:cs typeface="+mn-cs"/>
          </a:endParaRPr>
        </a:p>
      </dgm:t>
    </dgm:pt>
    <dgm:pt modelId="{A65277D4-0645-4E61-99F5-C27BE6999764}" type="parTrans" cxnId="{9262976C-2808-4232-9627-DB9E01AD940A}">
      <dgm:prSet/>
      <dgm:spPr/>
      <dgm:t>
        <a:bodyPr/>
        <a:lstStyle/>
        <a:p>
          <a:endParaRPr lang="x-none" sz="1600"/>
        </a:p>
      </dgm:t>
    </dgm:pt>
    <dgm:pt modelId="{97789BBF-F59E-49BC-8498-D2A1FD7AF808}" type="sibTrans" cxnId="{9262976C-2808-4232-9627-DB9E01AD940A}">
      <dgm:prSet/>
      <dgm:spPr/>
      <dgm:t>
        <a:bodyPr/>
        <a:lstStyle/>
        <a:p>
          <a:endParaRPr lang="x-none" sz="1600"/>
        </a:p>
      </dgm:t>
    </dgm:pt>
    <dgm:pt modelId="{49C7144E-02B0-47AF-B669-04C00F88E82F}" type="pres">
      <dgm:prSet presAssocID="{25A36B52-4252-47C0-AF4E-F217A316D7B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B7207E5-534A-488D-B121-A07ADCC869E3}" type="pres">
      <dgm:prSet presAssocID="{1CB87577-C177-4003-A2D3-BC309B6D6394}" presName="compNode" presStyleCnt="0"/>
      <dgm:spPr/>
    </dgm:pt>
    <dgm:pt modelId="{EE14A1C2-DF19-456E-A2E2-2A73D59170B2}" type="pres">
      <dgm:prSet presAssocID="{1CB87577-C177-4003-A2D3-BC309B6D6394}" presName="aNode" presStyleLbl="bgShp" presStyleIdx="0" presStyleCnt="1" custLinFactNeighborY="-380"/>
      <dgm:spPr/>
      <dgm:t>
        <a:bodyPr/>
        <a:lstStyle/>
        <a:p>
          <a:endParaRPr lang="es-ES"/>
        </a:p>
      </dgm:t>
    </dgm:pt>
    <dgm:pt modelId="{C60BFD7D-C2D4-409E-BAB9-F20811797E62}" type="pres">
      <dgm:prSet presAssocID="{1CB87577-C177-4003-A2D3-BC309B6D6394}" presName="textNode" presStyleLbl="bgShp" presStyleIdx="0" presStyleCnt="1"/>
      <dgm:spPr/>
      <dgm:t>
        <a:bodyPr/>
        <a:lstStyle/>
        <a:p>
          <a:endParaRPr lang="es-ES"/>
        </a:p>
      </dgm:t>
    </dgm:pt>
    <dgm:pt modelId="{9159003E-3670-4BFA-9837-8C8CE34EC6B0}" type="pres">
      <dgm:prSet presAssocID="{1CB87577-C177-4003-A2D3-BC309B6D6394}" presName="compChildNode" presStyleCnt="0"/>
      <dgm:spPr/>
    </dgm:pt>
    <dgm:pt modelId="{6DECFAA5-B4BC-4EA3-B8E2-9507091EBDF6}" type="pres">
      <dgm:prSet presAssocID="{1CB87577-C177-4003-A2D3-BC309B6D6394}" presName="theInnerList" presStyleCnt="0"/>
      <dgm:spPr/>
    </dgm:pt>
    <dgm:pt modelId="{B3D7E5B0-4010-4BA8-9A39-DB40A02264E8}" type="pres">
      <dgm:prSet presAssocID="{81CC2425-7BF8-4E54-87E4-912756AC2883}" presName="childNode" presStyleLbl="node1" presStyleIdx="0" presStyleCnt="4" custScaleX="108452" custScaleY="213353" custLinFactY="-100000" custLinFactNeighborX="-2541" custLinFactNeighborY="-110506">
        <dgm:presLayoutVars>
          <dgm:bulletEnabled val="1"/>
        </dgm:presLayoutVars>
      </dgm:prSet>
      <dgm:spPr>
        <a:xfrm>
          <a:off x="835531" y="1537221"/>
          <a:ext cx="6651740" cy="746407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79394F08-3864-4814-BCD7-7F47DB2FC474}" type="pres">
      <dgm:prSet presAssocID="{81CC2425-7BF8-4E54-87E4-912756AC2883}" presName="aSpace2" presStyleCnt="0"/>
      <dgm:spPr/>
    </dgm:pt>
    <dgm:pt modelId="{968984EF-B6F8-4A1E-9EB1-2C8D33DF90F4}" type="pres">
      <dgm:prSet presAssocID="{42222964-C790-419E-968A-D49ABD9A56CF}" presName="childNode" presStyleLbl="node1" presStyleIdx="1" presStyleCnt="4" custScaleX="105447" custLinFactY="-64528" custLinFactNeighborX="-1460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F4DCC9-EC1A-42FD-A902-B568CD6DCADA}" type="pres">
      <dgm:prSet presAssocID="{42222964-C790-419E-968A-D49ABD9A56CF}" presName="aSpace2" presStyleCnt="0"/>
      <dgm:spPr/>
    </dgm:pt>
    <dgm:pt modelId="{00EC6BE4-2F42-4EB1-B38D-AD2343DC34FB}" type="pres">
      <dgm:prSet presAssocID="{642F353F-AFC2-4619-8928-22F1D1AB7C38}" presName="childNode" presStyleLbl="node1" presStyleIdx="2" presStyleCnt="4" custScaleX="105636" custScaleY="136011" custLinFactY="-40004" custLinFactNeighborX="-1483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68C2D3-275A-48EB-A630-048F49BAA668}" type="pres">
      <dgm:prSet presAssocID="{642F353F-AFC2-4619-8928-22F1D1AB7C38}" presName="aSpace2" presStyleCnt="0"/>
      <dgm:spPr/>
    </dgm:pt>
    <dgm:pt modelId="{C327C1FE-8319-41E2-A52B-47C57DCF8B52}" type="pres">
      <dgm:prSet presAssocID="{0102A415-3EAD-483B-82EB-463A62255FAE}" presName="childNode" presStyleLbl="node1" presStyleIdx="3" presStyleCnt="4" custScaleX="107799" custScaleY="151098" custLinFactY="-9519" custLinFactNeighborX="-401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5EB0EF6-804E-4033-8590-44EA55E326FE}" srcId="{1CB87577-C177-4003-A2D3-BC309B6D6394}" destId="{42222964-C790-419E-968A-D49ABD9A56CF}" srcOrd="1" destOrd="0" parTransId="{201BA950-4E21-44E6-9A1E-C848087788A9}" sibTransId="{F40AC145-2BE2-4CF1-B022-907F99CEB9D4}"/>
    <dgm:cxn modelId="{5AC58297-22E8-45A1-B2C1-8FC368FAB492}" srcId="{1CB87577-C177-4003-A2D3-BC309B6D6394}" destId="{0102A415-3EAD-483B-82EB-463A62255FAE}" srcOrd="3" destOrd="0" parTransId="{1D4F7568-8FF8-4891-BF31-BCD58D5FED46}" sibTransId="{CDC55532-DF98-479D-AE2E-7F488D05DDF4}"/>
    <dgm:cxn modelId="{EB6FB425-79F6-4B9A-A0BC-20DC971C1952}" type="presOf" srcId="{642F353F-AFC2-4619-8928-22F1D1AB7C38}" destId="{00EC6BE4-2F42-4EB1-B38D-AD2343DC34FB}" srcOrd="0" destOrd="0" presId="urn:microsoft.com/office/officeart/2005/8/layout/lProcess2"/>
    <dgm:cxn modelId="{D4165648-6991-4628-A569-B8A140D24ED0}" type="presOf" srcId="{1CB87577-C177-4003-A2D3-BC309B6D6394}" destId="{EE14A1C2-DF19-456E-A2E2-2A73D59170B2}" srcOrd="0" destOrd="0" presId="urn:microsoft.com/office/officeart/2005/8/layout/lProcess2"/>
    <dgm:cxn modelId="{A4A2E669-369F-489C-A4DF-50FE681E9DE5}" type="presOf" srcId="{1CB87577-C177-4003-A2D3-BC309B6D6394}" destId="{C60BFD7D-C2D4-409E-BAB9-F20811797E62}" srcOrd="1" destOrd="0" presId="urn:microsoft.com/office/officeart/2005/8/layout/lProcess2"/>
    <dgm:cxn modelId="{9262976C-2808-4232-9627-DB9E01AD940A}" srcId="{1CB87577-C177-4003-A2D3-BC309B6D6394}" destId="{81CC2425-7BF8-4E54-87E4-912756AC2883}" srcOrd="0" destOrd="0" parTransId="{A65277D4-0645-4E61-99F5-C27BE6999764}" sibTransId="{97789BBF-F59E-49BC-8498-D2A1FD7AF808}"/>
    <dgm:cxn modelId="{53C46008-377D-46D5-A94D-CF392F810E2B}" srcId="{1CB87577-C177-4003-A2D3-BC309B6D6394}" destId="{642F353F-AFC2-4619-8928-22F1D1AB7C38}" srcOrd="2" destOrd="0" parTransId="{85C02E6D-577D-4A44-98DA-6355F32AC4F5}" sibTransId="{EFB75B85-935B-4E64-B33D-4C537B2074A1}"/>
    <dgm:cxn modelId="{7CAA119B-DE31-42B8-A85D-6574BCC10A99}" type="presOf" srcId="{81CC2425-7BF8-4E54-87E4-912756AC2883}" destId="{B3D7E5B0-4010-4BA8-9A39-DB40A02264E8}" srcOrd="0" destOrd="0" presId="urn:microsoft.com/office/officeart/2005/8/layout/lProcess2"/>
    <dgm:cxn modelId="{21DFEF07-8C07-4723-974F-D48A1065BC3D}" srcId="{25A36B52-4252-47C0-AF4E-F217A316D7BB}" destId="{1CB87577-C177-4003-A2D3-BC309B6D6394}" srcOrd="0" destOrd="0" parTransId="{EDFABA33-52B4-4BAE-BF3D-4EBECB28B9E9}" sibTransId="{5F468044-8AC0-4124-8AA4-4C734561DBF9}"/>
    <dgm:cxn modelId="{4CDDA555-3D12-4838-9F54-39D2426C2BF7}" type="presOf" srcId="{25A36B52-4252-47C0-AF4E-F217A316D7BB}" destId="{49C7144E-02B0-47AF-B669-04C00F88E82F}" srcOrd="0" destOrd="0" presId="urn:microsoft.com/office/officeart/2005/8/layout/lProcess2"/>
    <dgm:cxn modelId="{4D22E722-D58F-4FF2-8549-F5847C29DC18}" type="presOf" srcId="{0102A415-3EAD-483B-82EB-463A62255FAE}" destId="{C327C1FE-8319-41E2-A52B-47C57DCF8B52}" srcOrd="0" destOrd="0" presId="urn:microsoft.com/office/officeart/2005/8/layout/lProcess2"/>
    <dgm:cxn modelId="{2144C1CA-B175-4318-BC14-75B21EE17FD4}" type="presOf" srcId="{42222964-C790-419E-968A-D49ABD9A56CF}" destId="{968984EF-B6F8-4A1E-9EB1-2C8D33DF90F4}" srcOrd="0" destOrd="0" presId="urn:microsoft.com/office/officeart/2005/8/layout/lProcess2"/>
    <dgm:cxn modelId="{6411AE7E-318F-4C64-AEFB-410108EBD7B3}" type="presParOf" srcId="{49C7144E-02B0-47AF-B669-04C00F88E82F}" destId="{6B7207E5-534A-488D-B121-A07ADCC869E3}" srcOrd="0" destOrd="0" presId="urn:microsoft.com/office/officeart/2005/8/layout/lProcess2"/>
    <dgm:cxn modelId="{0551BE89-5B73-40BC-B429-47917C2D77DD}" type="presParOf" srcId="{6B7207E5-534A-488D-B121-A07ADCC869E3}" destId="{EE14A1C2-DF19-456E-A2E2-2A73D59170B2}" srcOrd="0" destOrd="0" presId="urn:microsoft.com/office/officeart/2005/8/layout/lProcess2"/>
    <dgm:cxn modelId="{8544728F-F1DC-4ECB-858B-6E930CA0C26F}" type="presParOf" srcId="{6B7207E5-534A-488D-B121-A07ADCC869E3}" destId="{C60BFD7D-C2D4-409E-BAB9-F20811797E62}" srcOrd="1" destOrd="0" presId="urn:microsoft.com/office/officeart/2005/8/layout/lProcess2"/>
    <dgm:cxn modelId="{AAE30EFE-DA94-40D3-BC81-DE5E603946F1}" type="presParOf" srcId="{6B7207E5-534A-488D-B121-A07ADCC869E3}" destId="{9159003E-3670-4BFA-9837-8C8CE34EC6B0}" srcOrd="2" destOrd="0" presId="urn:microsoft.com/office/officeart/2005/8/layout/lProcess2"/>
    <dgm:cxn modelId="{9E666FC2-2C1D-457F-A1A3-07C3AFB27A6C}" type="presParOf" srcId="{9159003E-3670-4BFA-9837-8C8CE34EC6B0}" destId="{6DECFAA5-B4BC-4EA3-B8E2-9507091EBDF6}" srcOrd="0" destOrd="0" presId="urn:microsoft.com/office/officeart/2005/8/layout/lProcess2"/>
    <dgm:cxn modelId="{8417801E-05ED-45A3-ABC8-210742C07CC0}" type="presParOf" srcId="{6DECFAA5-B4BC-4EA3-B8E2-9507091EBDF6}" destId="{B3D7E5B0-4010-4BA8-9A39-DB40A02264E8}" srcOrd="0" destOrd="0" presId="urn:microsoft.com/office/officeart/2005/8/layout/lProcess2"/>
    <dgm:cxn modelId="{32BBA8C7-33A8-4DF6-B0EB-7C0F05B4DD0B}" type="presParOf" srcId="{6DECFAA5-B4BC-4EA3-B8E2-9507091EBDF6}" destId="{79394F08-3864-4814-BCD7-7F47DB2FC474}" srcOrd="1" destOrd="0" presId="urn:microsoft.com/office/officeart/2005/8/layout/lProcess2"/>
    <dgm:cxn modelId="{EF8BC81E-3011-42CA-A529-74661658D651}" type="presParOf" srcId="{6DECFAA5-B4BC-4EA3-B8E2-9507091EBDF6}" destId="{968984EF-B6F8-4A1E-9EB1-2C8D33DF90F4}" srcOrd="2" destOrd="0" presId="urn:microsoft.com/office/officeart/2005/8/layout/lProcess2"/>
    <dgm:cxn modelId="{57916FC5-6067-4E49-B60B-4C36D5619952}" type="presParOf" srcId="{6DECFAA5-B4BC-4EA3-B8E2-9507091EBDF6}" destId="{9DF4DCC9-EC1A-42FD-A902-B568CD6DCADA}" srcOrd="3" destOrd="0" presId="urn:microsoft.com/office/officeart/2005/8/layout/lProcess2"/>
    <dgm:cxn modelId="{51A07155-EEB1-4744-8031-A3BF845322EB}" type="presParOf" srcId="{6DECFAA5-B4BC-4EA3-B8E2-9507091EBDF6}" destId="{00EC6BE4-2F42-4EB1-B38D-AD2343DC34FB}" srcOrd="4" destOrd="0" presId="urn:microsoft.com/office/officeart/2005/8/layout/lProcess2"/>
    <dgm:cxn modelId="{0647E9DC-C364-4730-8B23-B97018800139}" type="presParOf" srcId="{6DECFAA5-B4BC-4EA3-B8E2-9507091EBDF6}" destId="{B068C2D3-275A-48EB-A630-048F49BAA668}" srcOrd="5" destOrd="0" presId="urn:microsoft.com/office/officeart/2005/8/layout/lProcess2"/>
    <dgm:cxn modelId="{7B27930B-2CEC-460F-AB6B-B80217B34F90}" type="presParOf" srcId="{6DECFAA5-B4BC-4EA3-B8E2-9507091EBDF6}" destId="{C327C1FE-8319-41E2-A52B-47C57DCF8B52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A36B52-4252-47C0-AF4E-F217A316D7B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B87577-C177-4003-A2D3-BC309B6D6394}">
      <dgm:prSet phldrT="[Texto]" custT="1"/>
      <dgm:spPr>
        <a:solidFill>
          <a:srgbClr val="BC945A"/>
        </a:solidFill>
      </dgm:spPr>
      <dgm:t>
        <a:bodyPr/>
        <a:lstStyle/>
        <a:p>
          <a:pPr algn="l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Se reputarán como </a:t>
          </a:r>
          <a:r>
            <a:rPr lang="x-none" sz="1600" b="1" dirty="0">
              <a:solidFill>
                <a:schemeClr val="accent6">
                  <a:lumMod val="50000"/>
                </a:schemeClr>
              </a:solidFill>
            </a:rPr>
            <a:t>servidores públicos </a:t>
          </a:r>
          <a:endParaRPr lang="es-MX" sz="1600" b="1" dirty="0">
            <a:solidFill>
              <a:srgbClr val="245C4F"/>
            </a:solidFill>
          </a:endParaRPr>
        </a:p>
      </dgm:t>
    </dgm:pt>
    <dgm:pt modelId="{EDFABA33-52B4-4BAE-BF3D-4EBECB28B9E9}" type="parTrans" cxnId="{21DFEF07-8C07-4723-974F-D48A1065BC3D}">
      <dgm:prSet/>
      <dgm:spPr/>
      <dgm:t>
        <a:bodyPr/>
        <a:lstStyle/>
        <a:p>
          <a:endParaRPr lang="es-MX" sz="1600"/>
        </a:p>
      </dgm:t>
    </dgm:pt>
    <dgm:pt modelId="{5F468044-8AC0-4124-8AA4-4C734561DBF9}" type="sibTrans" cxnId="{21DFEF07-8C07-4723-974F-D48A1065BC3D}">
      <dgm:prSet/>
      <dgm:spPr/>
      <dgm:t>
        <a:bodyPr/>
        <a:lstStyle/>
        <a:p>
          <a:endParaRPr lang="es-MX" sz="1600"/>
        </a:p>
      </dgm:t>
    </dgm:pt>
    <dgm:pt modelId="{81CC2425-7BF8-4E54-87E4-912756AC2883}">
      <dgm:prSet phldrT="[Texto]"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5560" tIns="26670" rIns="35560" bIns="26670" numCol="1" spcCol="1270" anchor="ctr" anchorCtr="0"/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Los representantes de elección popular,</a:t>
          </a:r>
          <a:endParaRPr lang="es-MX" sz="1600" kern="1200" dirty="0">
            <a:solidFill>
              <a:srgbClr val="5C5CE7">
                <a:lumMod val="50000"/>
              </a:srgbClr>
            </a:solidFill>
            <a:latin typeface="Arial"/>
            <a:ea typeface="+mn-ea"/>
            <a:cs typeface="+mn-cs"/>
          </a:endParaRPr>
        </a:p>
      </dgm:t>
    </dgm:pt>
    <dgm:pt modelId="{A65277D4-0645-4E61-99F5-C27BE6999764}" type="parTrans" cxnId="{9262976C-2808-4232-9627-DB9E01AD940A}">
      <dgm:prSet/>
      <dgm:spPr/>
      <dgm:t>
        <a:bodyPr/>
        <a:lstStyle/>
        <a:p>
          <a:endParaRPr lang="x-none" sz="1600"/>
        </a:p>
      </dgm:t>
    </dgm:pt>
    <dgm:pt modelId="{97789BBF-F59E-49BC-8498-D2A1FD7AF808}" type="sibTrans" cxnId="{9262976C-2808-4232-9627-DB9E01AD940A}">
      <dgm:prSet/>
      <dgm:spPr/>
      <dgm:t>
        <a:bodyPr/>
        <a:lstStyle/>
        <a:p>
          <a:endParaRPr lang="x-none" sz="1600"/>
        </a:p>
      </dgm:t>
    </dgm:pt>
    <dgm:pt modelId="{68E7E242-4B68-4D97-9024-BB17E09270C8}">
      <dgm:prSet phldrT="[Texto]" custT="1"/>
      <dgm:spPr>
        <a:solidFill>
          <a:srgbClr val="DEC9A2"/>
        </a:solidFill>
      </dgm:spPr>
      <dgm:t>
        <a:bodyPr/>
        <a:lstStyle/>
        <a:p>
          <a:pPr algn="l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Los miembros del Poder Judicial de la Federación,</a:t>
          </a:r>
          <a:endParaRPr lang="es-MX" sz="1600" dirty="0"/>
        </a:p>
      </dgm:t>
    </dgm:pt>
    <dgm:pt modelId="{995CCDAD-3C71-4DA5-831F-EAE20FC34C9B}" type="parTrans" cxnId="{61FFA2E3-065D-4B76-A8FD-853A0457AC7C}">
      <dgm:prSet/>
      <dgm:spPr/>
      <dgm:t>
        <a:bodyPr/>
        <a:lstStyle/>
        <a:p>
          <a:endParaRPr lang="x-none" sz="1600"/>
        </a:p>
      </dgm:t>
    </dgm:pt>
    <dgm:pt modelId="{E3DD05E8-4F72-4158-AB5F-72E845A26CDF}" type="sibTrans" cxnId="{61FFA2E3-065D-4B76-A8FD-853A0457AC7C}">
      <dgm:prSet/>
      <dgm:spPr/>
      <dgm:t>
        <a:bodyPr/>
        <a:lstStyle/>
        <a:p>
          <a:endParaRPr lang="x-none" sz="1600"/>
        </a:p>
      </dgm:t>
    </dgm:pt>
    <dgm:pt modelId="{845566E0-22F9-499A-9914-B85E7909C1EE}">
      <dgm:prSet phldrT="[Texto]" custT="1"/>
      <dgm:spPr>
        <a:solidFill>
          <a:srgbClr val="DEC9A2"/>
        </a:solidFill>
      </dgm:spPr>
      <dgm:t>
        <a:bodyPr/>
        <a:lstStyle/>
        <a:p>
          <a:pPr algn="l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Los funcionarios y empleados y,</a:t>
          </a:r>
          <a:endParaRPr lang="es-MX" sz="1600" dirty="0"/>
        </a:p>
      </dgm:t>
    </dgm:pt>
    <dgm:pt modelId="{4B73294F-0F89-4C70-95AF-12CC408C8A11}" type="parTrans" cxnId="{D42F091C-FE02-4FF0-81AA-382E2655DE5A}">
      <dgm:prSet/>
      <dgm:spPr/>
      <dgm:t>
        <a:bodyPr/>
        <a:lstStyle/>
        <a:p>
          <a:endParaRPr lang="x-none" sz="1600"/>
        </a:p>
      </dgm:t>
    </dgm:pt>
    <dgm:pt modelId="{A9BE8FF2-FA1A-4031-94B3-5EF6D6C42246}" type="sibTrans" cxnId="{D42F091C-FE02-4FF0-81AA-382E2655DE5A}">
      <dgm:prSet/>
      <dgm:spPr/>
      <dgm:t>
        <a:bodyPr/>
        <a:lstStyle/>
        <a:p>
          <a:endParaRPr lang="x-none" sz="1600"/>
        </a:p>
      </dgm:t>
    </dgm:pt>
    <dgm:pt modelId="{B111FA47-7D84-4C09-BC6E-DA62707D6F0A}">
      <dgm:prSet phldrT="[Texto]" custT="1"/>
      <dgm:spPr>
        <a:solidFill>
          <a:srgbClr val="DEC9A2"/>
        </a:solidFill>
      </dgm:spPr>
      <dgm:t>
        <a:bodyPr/>
        <a:lstStyle/>
        <a:p>
          <a:pPr algn="l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En general, </a:t>
          </a:r>
          <a:r>
            <a:rPr lang="x-none" sz="1600" b="1" dirty="0">
              <a:solidFill>
                <a:schemeClr val="accent6">
                  <a:lumMod val="50000"/>
                </a:schemeClr>
              </a:solidFill>
            </a:rPr>
            <a:t>a toda persona que desempeñe un empleo, cargo o comisión de cualquier naturaleza en el Congreso de la Unión o en la Administración Pública Federal</a:t>
          </a:r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, </a:t>
          </a:r>
          <a:endParaRPr lang="es-MX" sz="1600" dirty="0"/>
        </a:p>
      </dgm:t>
    </dgm:pt>
    <dgm:pt modelId="{E5C7D0DA-D339-498F-B00D-0E46E0B1893B}" type="parTrans" cxnId="{D680268B-287F-452C-816B-8F530C979704}">
      <dgm:prSet/>
      <dgm:spPr/>
      <dgm:t>
        <a:bodyPr/>
        <a:lstStyle/>
        <a:p>
          <a:endParaRPr lang="x-none" sz="1600"/>
        </a:p>
      </dgm:t>
    </dgm:pt>
    <dgm:pt modelId="{9314A14C-EDF4-4A2D-B08E-6E1F84B7F6EA}" type="sibTrans" cxnId="{D680268B-287F-452C-816B-8F530C979704}">
      <dgm:prSet/>
      <dgm:spPr/>
      <dgm:t>
        <a:bodyPr/>
        <a:lstStyle/>
        <a:p>
          <a:endParaRPr lang="x-none" sz="1600"/>
        </a:p>
      </dgm:t>
    </dgm:pt>
    <dgm:pt modelId="{B75A9A31-9F05-4F0E-9FB5-AE4E076FF9C0}">
      <dgm:prSet phldrT="[Texto]" custT="1"/>
      <dgm:spPr>
        <a:solidFill>
          <a:srgbClr val="DEC9A2"/>
        </a:solidFill>
      </dgm:spPr>
      <dgm:t>
        <a:bodyPr/>
        <a:lstStyle/>
        <a:p>
          <a:pPr algn="l"/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Así como a los servidores públicos de los organismos a los que esta Constitución otorgue autonomía, quienes serán responsables por los actos u omisiones en que incurran en el desempeño de sus respectivas funciones.</a:t>
          </a:r>
          <a:endParaRPr lang="es-MX" sz="1600" dirty="0"/>
        </a:p>
      </dgm:t>
    </dgm:pt>
    <dgm:pt modelId="{4B158301-C766-4118-BA32-CEB5C8A773D0}" type="parTrans" cxnId="{B764E0CB-6A72-48E2-AAAF-4E07605BCB4F}">
      <dgm:prSet/>
      <dgm:spPr/>
      <dgm:t>
        <a:bodyPr/>
        <a:lstStyle/>
        <a:p>
          <a:endParaRPr lang="x-none" sz="1600"/>
        </a:p>
      </dgm:t>
    </dgm:pt>
    <dgm:pt modelId="{770C60F2-686E-45A2-B420-2C5EC8F367A4}" type="sibTrans" cxnId="{B764E0CB-6A72-48E2-AAAF-4E07605BCB4F}">
      <dgm:prSet/>
      <dgm:spPr/>
      <dgm:t>
        <a:bodyPr/>
        <a:lstStyle/>
        <a:p>
          <a:endParaRPr lang="x-none" sz="1600"/>
        </a:p>
      </dgm:t>
    </dgm:pt>
    <dgm:pt modelId="{49C7144E-02B0-47AF-B669-04C00F88E82F}" type="pres">
      <dgm:prSet presAssocID="{25A36B52-4252-47C0-AF4E-F217A316D7B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B7207E5-534A-488D-B121-A07ADCC869E3}" type="pres">
      <dgm:prSet presAssocID="{1CB87577-C177-4003-A2D3-BC309B6D6394}" presName="compNode" presStyleCnt="0"/>
      <dgm:spPr/>
    </dgm:pt>
    <dgm:pt modelId="{EE14A1C2-DF19-456E-A2E2-2A73D59170B2}" type="pres">
      <dgm:prSet presAssocID="{1CB87577-C177-4003-A2D3-BC309B6D6394}" presName="aNode" presStyleLbl="bgShp" presStyleIdx="0" presStyleCnt="1" custLinFactNeighborX="530" custLinFactNeighborY="4462"/>
      <dgm:spPr/>
      <dgm:t>
        <a:bodyPr/>
        <a:lstStyle/>
        <a:p>
          <a:endParaRPr lang="es-ES"/>
        </a:p>
      </dgm:t>
    </dgm:pt>
    <dgm:pt modelId="{C60BFD7D-C2D4-409E-BAB9-F20811797E62}" type="pres">
      <dgm:prSet presAssocID="{1CB87577-C177-4003-A2D3-BC309B6D6394}" presName="textNode" presStyleLbl="bgShp" presStyleIdx="0" presStyleCnt="1"/>
      <dgm:spPr/>
      <dgm:t>
        <a:bodyPr/>
        <a:lstStyle/>
        <a:p>
          <a:endParaRPr lang="es-ES"/>
        </a:p>
      </dgm:t>
    </dgm:pt>
    <dgm:pt modelId="{9159003E-3670-4BFA-9837-8C8CE34EC6B0}" type="pres">
      <dgm:prSet presAssocID="{1CB87577-C177-4003-A2D3-BC309B6D6394}" presName="compChildNode" presStyleCnt="0"/>
      <dgm:spPr/>
    </dgm:pt>
    <dgm:pt modelId="{6DECFAA5-B4BC-4EA3-B8E2-9507091EBDF6}" type="pres">
      <dgm:prSet presAssocID="{1CB87577-C177-4003-A2D3-BC309B6D6394}" presName="theInnerList" presStyleCnt="0"/>
      <dgm:spPr/>
    </dgm:pt>
    <dgm:pt modelId="{B3D7E5B0-4010-4BA8-9A39-DB40A02264E8}" type="pres">
      <dgm:prSet presAssocID="{81CC2425-7BF8-4E54-87E4-912756AC2883}" presName="childNode" presStyleLbl="node1" presStyleIdx="0" presStyleCnt="5" custScaleX="108452" custScaleY="51617" custLinFactY="-44011" custLinFactNeighborX="-3471" custLinFactNeighborY="-100000">
        <dgm:presLayoutVars>
          <dgm:bulletEnabled val="1"/>
        </dgm:presLayoutVars>
      </dgm:prSet>
      <dgm:spPr>
        <a:xfrm>
          <a:off x="835531" y="1537221"/>
          <a:ext cx="6651740" cy="746407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79394F08-3864-4814-BCD7-7F47DB2FC474}" type="pres">
      <dgm:prSet presAssocID="{81CC2425-7BF8-4E54-87E4-912756AC2883}" presName="aSpace2" presStyleCnt="0"/>
      <dgm:spPr/>
    </dgm:pt>
    <dgm:pt modelId="{D26C07F2-89C4-4E77-B143-02FA6B5385C3}" type="pres">
      <dgm:prSet presAssocID="{68E7E242-4B68-4D97-9024-BB17E09270C8}" presName="childNode" presStyleLbl="node1" presStyleIdx="1" presStyleCnt="5" custScaleY="64570" custLinFactY="-33414" custLinFactNeighborX="-7545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632064-6B9F-445A-8CFD-D407CF772734}" type="pres">
      <dgm:prSet presAssocID="{68E7E242-4B68-4D97-9024-BB17E09270C8}" presName="aSpace2" presStyleCnt="0"/>
      <dgm:spPr/>
    </dgm:pt>
    <dgm:pt modelId="{DA9792A0-BD06-4FA2-ABF7-59EA406785BE}" type="pres">
      <dgm:prSet presAssocID="{845566E0-22F9-499A-9914-B85E7909C1EE}" presName="childNode" presStyleLbl="node1" presStyleIdx="2" presStyleCnt="5" custScaleY="39500" custLinFactY="-21586" custLinFactNeighborX="-7545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BC4E6B-9CA3-4911-BBBC-B1C177109FCE}" type="pres">
      <dgm:prSet presAssocID="{845566E0-22F9-499A-9914-B85E7909C1EE}" presName="aSpace2" presStyleCnt="0"/>
      <dgm:spPr/>
    </dgm:pt>
    <dgm:pt modelId="{B09AB5D5-6D47-40CF-8F8F-DAA464705541}" type="pres">
      <dgm:prSet presAssocID="{B111FA47-7D84-4C09-BC6E-DA62707D6F0A}" presName="childNode" presStyleLbl="node1" presStyleIdx="3" presStyleCnt="5" custScaleX="114134" custLinFactY="-153" custLinFactNeighborX="603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546592-A5E9-4325-BEF0-A3AE4B295DDE}" type="pres">
      <dgm:prSet presAssocID="{B111FA47-7D84-4C09-BC6E-DA62707D6F0A}" presName="aSpace2" presStyleCnt="0"/>
      <dgm:spPr/>
    </dgm:pt>
    <dgm:pt modelId="{F68EF724-4E05-4508-B8E1-9228201AA30A}" type="pres">
      <dgm:prSet presAssocID="{B75A9A31-9F05-4F0E-9FB5-AE4E076FF9C0}" presName="childNode" presStyleLbl="node1" presStyleIdx="4" presStyleCnt="5" custScaleX="108601" custLinFactNeighborX="-2218" custLinFactNeighborY="-294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CF6A0F7-B1D4-480A-9A75-9779C1A03D2E}" type="presOf" srcId="{68E7E242-4B68-4D97-9024-BB17E09270C8}" destId="{D26C07F2-89C4-4E77-B143-02FA6B5385C3}" srcOrd="0" destOrd="0" presId="urn:microsoft.com/office/officeart/2005/8/layout/lProcess2"/>
    <dgm:cxn modelId="{5C0DC633-FC0F-4290-95BA-208AFDA6F1BB}" type="presOf" srcId="{845566E0-22F9-499A-9914-B85E7909C1EE}" destId="{DA9792A0-BD06-4FA2-ABF7-59EA406785BE}" srcOrd="0" destOrd="0" presId="urn:microsoft.com/office/officeart/2005/8/layout/lProcess2"/>
    <dgm:cxn modelId="{D42F091C-FE02-4FF0-81AA-382E2655DE5A}" srcId="{1CB87577-C177-4003-A2D3-BC309B6D6394}" destId="{845566E0-22F9-499A-9914-B85E7909C1EE}" srcOrd="2" destOrd="0" parTransId="{4B73294F-0F89-4C70-95AF-12CC408C8A11}" sibTransId="{A9BE8FF2-FA1A-4031-94B3-5EF6D6C42246}"/>
    <dgm:cxn modelId="{D4165648-6991-4628-A569-B8A140D24ED0}" type="presOf" srcId="{1CB87577-C177-4003-A2D3-BC309B6D6394}" destId="{EE14A1C2-DF19-456E-A2E2-2A73D59170B2}" srcOrd="0" destOrd="0" presId="urn:microsoft.com/office/officeart/2005/8/layout/lProcess2"/>
    <dgm:cxn modelId="{A4A2E669-369F-489C-A4DF-50FE681E9DE5}" type="presOf" srcId="{1CB87577-C177-4003-A2D3-BC309B6D6394}" destId="{C60BFD7D-C2D4-409E-BAB9-F20811797E62}" srcOrd="1" destOrd="0" presId="urn:microsoft.com/office/officeart/2005/8/layout/lProcess2"/>
    <dgm:cxn modelId="{CCCE0716-8B40-4660-ACAA-EE5314112565}" type="presOf" srcId="{B111FA47-7D84-4C09-BC6E-DA62707D6F0A}" destId="{B09AB5D5-6D47-40CF-8F8F-DAA464705541}" srcOrd="0" destOrd="0" presId="urn:microsoft.com/office/officeart/2005/8/layout/lProcess2"/>
    <dgm:cxn modelId="{61FFA2E3-065D-4B76-A8FD-853A0457AC7C}" srcId="{1CB87577-C177-4003-A2D3-BC309B6D6394}" destId="{68E7E242-4B68-4D97-9024-BB17E09270C8}" srcOrd="1" destOrd="0" parTransId="{995CCDAD-3C71-4DA5-831F-EAE20FC34C9B}" sibTransId="{E3DD05E8-4F72-4158-AB5F-72E845A26CDF}"/>
    <dgm:cxn modelId="{9262976C-2808-4232-9627-DB9E01AD940A}" srcId="{1CB87577-C177-4003-A2D3-BC309B6D6394}" destId="{81CC2425-7BF8-4E54-87E4-912756AC2883}" srcOrd="0" destOrd="0" parTransId="{A65277D4-0645-4E61-99F5-C27BE6999764}" sibTransId="{97789BBF-F59E-49BC-8498-D2A1FD7AF808}"/>
    <dgm:cxn modelId="{D680268B-287F-452C-816B-8F530C979704}" srcId="{1CB87577-C177-4003-A2D3-BC309B6D6394}" destId="{B111FA47-7D84-4C09-BC6E-DA62707D6F0A}" srcOrd="3" destOrd="0" parTransId="{E5C7D0DA-D339-498F-B00D-0E46E0B1893B}" sibTransId="{9314A14C-EDF4-4A2D-B08E-6E1F84B7F6EA}"/>
    <dgm:cxn modelId="{B764E0CB-6A72-48E2-AAAF-4E07605BCB4F}" srcId="{1CB87577-C177-4003-A2D3-BC309B6D6394}" destId="{B75A9A31-9F05-4F0E-9FB5-AE4E076FF9C0}" srcOrd="4" destOrd="0" parTransId="{4B158301-C766-4118-BA32-CEB5C8A773D0}" sibTransId="{770C60F2-686E-45A2-B420-2C5EC8F367A4}"/>
    <dgm:cxn modelId="{7CAA119B-DE31-42B8-A85D-6574BCC10A99}" type="presOf" srcId="{81CC2425-7BF8-4E54-87E4-912756AC2883}" destId="{B3D7E5B0-4010-4BA8-9A39-DB40A02264E8}" srcOrd="0" destOrd="0" presId="urn:microsoft.com/office/officeart/2005/8/layout/lProcess2"/>
    <dgm:cxn modelId="{21DFEF07-8C07-4723-974F-D48A1065BC3D}" srcId="{25A36B52-4252-47C0-AF4E-F217A316D7BB}" destId="{1CB87577-C177-4003-A2D3-BC309B6D6394}" srcOrd="0" destOrd="0" parTransId="{EDFABA33-52B4-4BAE-BF3D-4EBECB28B9E9}" sibTransId="{5F468044-8AC0-4124-8AA4-4C734561DBF9}"/>
    <dgm:cxn modelId="{4CDDA555-3D12-4838-9F54-39D2426C2BF7}" type="presOf" srcId="{25A36B52-4252-47C0-AF4E-F217A316D7BB}" destId="{49C7144E-02B0-47AF-B669-04C00F88E82F}" srcOrd="0" destOrd="0" presId="urn:microsoft.com/office/officeart/2005/8/layout/lProcess2"/>
    <dgm:cxn modelId="{F957DD37-0F72-4729-8929-D4AFCDB01591}" type="presOf" srcId="{B75A9A31-9F05-4F0E-9FB5-AE4E076FF9C0}" destId="{F68EF724-4E05-4508-B8E1-9228201AA30A}" srcOrd="0" destOrd="0" presId="urn:microsoft.com/office/officeart/2005/8/layout/lProcess2"/>
    <dgm:cxn modelId="{6411AE7E-318F-4C64-AEFB-410108EBD7B3}" type="presParOf" srcId="{49C7144E-02B0-47AF-B669-04C00F88E82F}" destId="{6B7207E5-534A-488D-B121-A07ADCC869E3}" srcOrd="0" destOrd="0" presId="urn:microsoft.com/office/officeart/2005/8/layout/lProcess2"/>
    <dgm:cxn modelId="{0551BE89-5B73-40BC-B429-47917C2D77DD}" type="presParOf" srcId="{6B7207E5-534A-488D-B121-A07ADCC869E3}" destId="{EE14A1C2-DF19-456E-A2E2-2A73D59170B2}" srcOrd="0" destOrd="0" presId="urn:microsoft.com/office/officeart/2005/8/layout/lProcess2"/>
    <dgm:cxn modelId="{8544728F-F1DC-4ECB-858B-6E930CA0C26F}" type="presParOf" srcId="{6B7207E5-534A-488D-B121-A07ADCC869E3}" destId="{C60BFD7D-C2D4-409E-BAB9-F20811797E62}" srcOrd="1" destOrd="0" presId="urn:microsoft.com/office/officeart/2005/8/layout/lProcess2"/>
    <dgm:cxn modelId="{AAE30EFE-DA94-40D3-BC81-DE5E603946F1}" type="presParOf" srcId="{6B7207E5-534A-488D-B121-A07ADCC869E3}" destId="{9159003E-3670-4BFA-9837-8C8CE34EC6B0}" srcOrd="2" destOrd="0" presId="urn:microsoft.com/office/officeart/2005/8/layout/lProcess2"/>
    <dgm:cxn modelId="{9E666FC2-2C1D-457F-A1A3-07C3AFB27A6C}" type="presParOf" srcId="{9159003E-3670-4BFA-9837-8C8CE34EC6B0}" destId="{6DECFAA5-B4BC-4EA3-B8E2-9507091EBDF6}" srcOrd="0" destOrd="0" presId="urn:microsoft.com/office/officeart/2005/8/layout/lProcess2"/>
    <dgm:cxn modelId="{8417801E-05ED-45A3-ABC8-210742C07CC0}" type="presParOf" srcId="{6DECFAA5-B4BC-4EA3-B8E2-9507091EBDF6}" destId="{B3D7E5B0-4010-4BA8-9A39-DB40A02264E8}" srcOrd="0" destOrd="0" presId="urn:microsoft.com/office/officeart/2005/8/layout/lProcess2"/>
    <dgm:cxn modelId="{32BBA8C7-33A8-4DF6-B0EB-7C0F05B4DD0B}" type="presParOf" srcId="{6DECFAA5-B4BC-4EA3-B8E2-9507091EBDF6}" destId="{79394F08-3864-4814-BCD7-7F47DB2FC474}" srcOrd="1" destOrd="0" presId="urn:microsoft.com/office/officeart/2005/8/layout/lProcess2"/>
    <dgm:cxn modelId="{82FFD13B-EA6D-4AAE-A940-EA411F3E5088}" type="presParOf" srcId="{6DECFAA5-B4BC-4EA3-B8E2-9507091EBDF6}" destId="{D26C07F2-89C4-4E77-B143-02FA6B5385C3}" srcOrd="2" destOrd="0" presId="urn:microsoft.com/office/officeart/2005/8/layout/lProcess2"/>
    <dgm:cxn modelId="{FD3FC088-BF00-434C-A6F7-8EF1452E2CF0}" type="presParOf" srcId="{6DECFAA5-B4BC-4EA3-B8E2-9507091EBDF6}" destId="{5E632064-6B9F-445A-8CFD-D407CF772734}" srcOrd="3" destOrd="0" presId="urn:microsoft.com/office/officeart/2005/8/layout/lProcess2"/>
    <dgm:cxn modelId="{9C0CC09D-D813-430F-AEF8-69DE26C36057}" type="presParOf" srcId="{6DECFAA5-B4BC-4EA3-B8E2-9507091EBDF6}" destId="{DA9792A0-BD06-4FA2-ABF7-59EA406785BE}" srcOrd="4" destOrd="0" presId="urn:microsoft.com/office/officeart/2005/8/layout/lProcess2"/>
    <dgm:cxn modelId="{A823D412-6F36-4689-B6DD-4015ADF2632C}" type="presParOf" srcId="{6DECFAA5-B4BC-4EA3-B8E2-9507091EBDF6}" destId="{E4BC4E6B-9CA3-4911-BBBC-B1C177109FCE}" srcOrd="5" destOrd="0" presId="urn:microsoft.com/office/officeart/2005/8/layout/lProcess2"/>
    <dgm:cxn modelId="{3806078E-AD7A-4C88-97D8-E4504D3DB71C}" type="presParOf" srcId="{6DECFAA5-B4BC-4EA3-B8E2-9507091EBDF6}" destId="{B09AB5D5-6D47-40CF-8F8F-DAA464705541}" srcOrd="6" destOrd="0" presId="urn:microsoft.com/office/officeart/2005/8/layout/lProcess2"/>
    <dgm:cxn modelId="{4B562F51-7C3F-412D-9C2A-ECD98FB1E6CD}" type="presParOf" srcId="{6DECFAA5-B4BC-4EA3-B8E2-9507091EBDF6}" destId="{BE546592-A5E9-4325-BEF0-A3AE4B295DDE}" srcOrd="7" destOrd="0" presId="urn:microsoft.com/office/officeart/2005/8/layout/lProcess2"/>
    <dgm:cxn modelId="{7D37192E-D6A4-4584-B948-170F5AD6F948}" type="presParOf" srcId="{6DECFAA5-B4BC-4EA3-B8E2-9507091EBDF6}" destId="{F68EF724-4E05-4508-B8E1-9228201AA30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A87AB2-7024-4469-9533-5DB06DE6E008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9E8745D-35F0-499C-957B-62837733CC28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El Presidente de la República, durante el tiempo de su encargo, sólo podrá ser acusado por traición a la patria y delitos graves del orden común. </a:t>
          </a:r>
          <a:endParaRPr lang="es-MX" sz="1600" dirty="0">
            <a:latin typeface="Arial Narrow" panose="020B0606020202030204" pitchFamily="34" charset="0"/>
          </a:endParaRPr>
        </a:p>
      </dgm:t>
    </dgm:pt>
    <dgm:pt modelId="{1423BA59-167B-4B8D-9B0B-3B10412FB7CF}" type="parTrans" cxnId="{299CC236-1DAF-458B-B2BD-6FE371636750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501D1D20-E15B-4547-880D-EC69143ABE14}" type="sibTrans" cxnId="{299CC236-1DAF-458B-B2BD-6FE371636750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11ECCF1A-8F8A-410F-9A48-BA96AFBACE45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Las Constituciones de las entidades federativas precisarán, para los efectos de sus responsabilidades, el carácter de servidores públicos de quienes desempeñen empleo, cargo o comisión en las entidades federativas, los Municipios y las demarcaciones territoriales de la CDMX. </a:t>
          </a:r>
          <a:endParaRPr lang="es-MX" sz="1600" dirty="0">
            <a:latin typeface="Arial Narrow" panose="020B0606020202030204" pitchFamily="34" charset="0"/>
          </a:endParaRPr>
        </a:p>
      </dgm:t>
    </dgm:pt>
    <dgm:pt modelId="{2B543ED3-16BF-41E6-BBB3-72E5E3BAC2EA}" type="parTrans" cxnId="{ED38800A-51B4-4B1C-AD84-EFF2CC3B7523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D8392563-4098-4350-940E-90AD5CA3BDA0}" type="sibTrans" cxnId="{ED38800A-51B4-4B1C-AD84-EFF2CC3B7523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E923BEE2-6239-4CC6-A856-9AEDD54A0E4A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Los servidores estarán obligados a presentar, bajo protesta de decir verdad, su </a:t>
          </a:r>
          <a:r>
            <a:rPr lang="x-none" sz="1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declaración patrimonial y de intereses </a:t>
          </a:r>
          <a:r>
            <a:rPr lang="x-none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ante las autoridades competentes y en los términos que determine la ley.</a:t>
          </a:r>
          <a:endParaRPr lang="es-MX" sz="1600" dirty="0">
            <a:latin typeface="Arial Narrow" panose="020B0606020202030204" pitchFamily="34" charset="0"/>
          </a:endParaRPr>
        </a:p>
      </dgm:t>
    </dgm:pt>
    <dgm:pt modelId="{57998E1E-681F-4A19-8123-FC5CDD56E012}" type="parTrans" cxnId="{033FE835-A9DD-43CA-AAF6-6053F1477CEF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B92F1951-0A72-4EA3-AA02-7ADE129AFB09}" type="sibTrans" cxnId="{033FE835-A9DD-43CA-AAF6-6053F1477CEF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E85F2527-FCA9-40AC-910B-BE21CA3973A4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6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Los servidores públicos y particulares que incurran en responsabilidad frente al Estado, serán sancionados conforme a lo establece la Ley. </a:t>
          </a:r>
          <a:endParaRPr lang="es-MX" sz="1600" dirty="0">
            <a:latin typeface="Arial Narrow" panose="020B0606020202030204" pitchFamily="34" charset="0"/>
          </a:endParaRPr>
        </a:p>
      </dgm:t>
    </dgm:pt>
    <dgm:pt modelId="{A79A530E-1173-4725-B081-6AF6B68511EA}" type="parTrans" cxnId="{93E736E3-90E5-44D9-B243-A0C90C3C6EFE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6FFE87A5-ADA9-474E-8313-A2D77FF6EA9C}" type="sibTrans" cxnId="{93E736E3-90E5-44D9-B243-A0C90C3C6EFE}">
      <dgm:prSet/>
      <dgm:spPr/>
      <dgm:t>
        <a:bodyPr/>
        <a:lstStyle/>
        <a:p>
          <a:pPr algn="just"/>
          <a:endParaRPr lang="x-none" sz="1600">
            <a:latin typeface="Arial Narrow" panose="020B0606020202030204" pitchFamily="34" charset="0"/>
          </a:endParaRPr>
        </a:p>
      </dgm:t>
    </dgm:pt>
    <dgm:pt modelId="{A5F78A9A-EA3F-4D9A-8BF6-D3EB4EE1CE85}" type="pres">
      <dgm:prSet presAssocID="{09A87AB2-7024-4469-9533-5DB06DE6E0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24CE554-FDE9-4F13-A470-453EB52CA0B1}" type="pres">
      <dgm:prSet presAssocID="{A9E8745D-35F0-499C-957B-62837733CC28}" presName="node" presStyleLbl="node1" presStyleIdx="0" presStyleCnt="4" custLinFactNeighborX="-11585" custLinFactNeighborY="-1598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A19F47-5213-4EAD-B31B-2E71F730FCBC}" type="pres">
      <dgm:prSet presAssocID="{501D1D20-E15B-4547-880D-EC69143ABE14}" presName="sibTrans" presStyleCnt="0"/>
      <dgm:spPr/>
    </dgm:pt>
    <dgm:pt modelId="{8693AFA2-BBCF-4AF4-82E7-5AE1EA038CB6}" type="pres">
      <dgm:prSet presAssocID="{11ECCF1A-8F8A-410F-9A48-BA96AFBACE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EDE8F1-92BD-4E13-9495-A1168E129FDB}" type="pres">
      <dgm:prSet presAssocID="{D8392563-4098-4350-940E-90AD5CA3BDA0}" presName="sibTrans" presStyleCnt="0"/>
      <dgm:spPr/>
    </dgm:pt>
    <dgm:pt modelId="{119394FA-1438-4BA6-8091-6C3CC40BF065}" type="pres">
      <dgm:prSet presAssocID="{E923BEE2-6239-4CC6-A856-9AEDD54A0E4A}" presName="node" presStyleLbl="node1" presStyleIdx="2" presStyleCnt="4" custScaleY="73990" custLinFactNeighborX="-5823" custLinFactNeighborY="-266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87A837-6D9A-4167-A1FD-D53085C0C293}" type="pres">
      <dgm:prSet presAssocID="{B92F1951-0A72-4EA3-AA02-7ADE129AFB09}" presName="sibTrans" presStyleCnt="0"/>
      <dgm:spPr/>
    </dgm:pt>
    <dgm:pt modelId="{95D1E038-5C44-49C7-8E42-CF0B815B355F}" type="pres">
      <dgm:prSet presAssocID="{E85F2527-FCA9-40AC-910B-BE21CA3973A4}" presName="node" presStyleLbl="node1" presStyleIdx="3" presStyleCnt="4" custLinFactNeighborX="644" custLinFactNeighborY="-1295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D38800A-51B4-4B1C-AD84-EFF2CC3B7523}" srcId="{09A87AB2-7024-4469-9533-5DB06DE6E008}" destId="{11ECCF1A-8F8A-410F-9A48-BA96AFBACE45}" srcOrd="1" destOrd="0" parTransId="{2B543ED3-16BF-41E6-BBB3-72E5E3BAC2EA}" sibTransId="{D8392563-4098-4350-940E-90AD5CA3BDA0}"/>
    <dgm:cxn modelId="{F5E68484-CCC5-4437-A5B6-FCBAAE44B1CF}" type="presOf" srcId="{09A87AB2-7024-4469-9533-5DB06DE6E008}" destId="{A5F78A9A-EA3F-4D9A-8BF6-D3EB4EE1CE85}" srcOrd="0" destOrd="0" presId="urn:microsoft.com/office/officeart/2005/8/layout/default#2"/>
    <dgm:cxn modelId="{93E736E3-90E5-44D9-B243-A0C90C3C6EFE}" srcId="{09A87AB2-7024-4469-9533-5DB06DE6E008}" destId="{E85F2527-FCA9-40AC-910B-BE21CA3973A4}" srcOrd="3" destOrd="0" parTransId="{A79A530E-1173-4725-B081-6AF6B68511EA}" sibTransId="{6FFE87A5-ADA9-474E-8313-A2D77FF6EA9C}"/>
    <dgm:cxn modelId="{299CC236-1DAF-458B-B2BD-6FE371636750}" srcId="{09A87AB2-7024-4469-9533-5DB06DE6E008}" destId="{A9E8745D-35F0-499C-957B-62837733CC28}" srcOrd="0" destOrd="0" parTransId="{1423BA59-167B-4B8D-9B0B-3B10412FB7CF}" sibTransId="{501D1D20-E15B-4547-880D-EC69143ABE14}"/>
    <dgm:cxn modelId="{033FE835-A9DD-43CA-AAF6-6053F1477CEF}" srcId="{09A87AB2-7024-4469-9533-5DB06DE6E008}" destId="{E923BEE2-6239-4CC6-A856-9AEDD54A0E4A}" srcOrd="2" destOrd="0" parTransId="{57998E1E-681F-4A19-8123-FC5CDD56E012}" sibTransId="{B92F1951-0A72-4EA3-AA02-7ADE129AFB09}"/>
    <dgm:cxn modelId="{A18BD8DC-D2BD-4400-9117-DA2C16596D0B}" type="presOf" srcId="{A9E8745D-35F0-499C-957B-62837733CC28}" destId="{324CE554-FDE9-4F13-A470-453EB52CA0B1}" srcOrd="0" destOrd="0" presId="urn:microsoft.com/office/officeart/2005/8/layout/default#2"/>
    <dgm:cxn modelId="{85854726-C4FF-47D3-9C09-F12D81FC4D09}" type="presOf" srcId="{11ECCF1A-8F8A-410F-9A48-BA96AFBACE45}" destId="{8693AFA2-BBCF-4AF4-82E7-5AE1EA038CB6}" srcOrd="0" destOrd="0" presId="urn:microsoft.com/office/officeart/2005/8/layout/default#2"/>
    <dgm:cxn modelId="{89F80C7C-D19E-4FCC-8F51-6ABAAE297665}" type="presOf" srcId="{E923BEE2-6239-4CC6-A856-9AEDD54A0E4A}" destId="{119394FA-1438-4BA6-8091-6C3CC40BF065}" srcOrd="0" destOrd="0" presId="urn:microsoft.com/office/officeart/2005/8/layout/default#2"/>
    <dgm:cxn modelId="{848F3139-A667-4E7D-B02E-23F2E42435C3}" type="presOf" srcId="{E85F2527-FCA9-40AC-910B-BE21CA3973A4}" destId="{95D1E038-5C44-49C7-8E42-CF0B815B355F}" srcOrd="0" destOrd="0" presId="urn:microsoft.com/office/officeart/2005/8/layout/default#2"/>
    <dgm:cxn modelId="{CD172CEE-5281-4B81-BC23-EB75C38519BA}" type="presParOf" srcId="{A5F78A9A-EA3F-4D9A-8BF6-D3EB4EE1CE85}" destId="{324CE554-FDE9-4F13-A470-453EB52CA0B1}" srcOrd="0" destOrd="0" presId="urn:microsoft.com/office/officeart/2005/8/layout/default#2"/>
    <dgm:cxn modelId="{5C17C154-C184-4D16-8AF1-96EC8E846155}" type="presParOf" srcId="{A5F78A9A-EA3F-4D9A-8BF6-D3EB4EE1CE85}" destId="{9DA19F47-5213-4EAD-B31B-2E71F730FCBC}" srcOrd="1" destOrd="0" presId="urn:microsoft.com/office/officeart/2005/8/layout/default#2"/>
    <dgm:cxn modelId="{B51B8CC5-2702-4921-B036-2D886D48DAA2}" type="presParOf" srcId="{A5F78A9A-EA3F-4D9A-8BF6-D3EB4EE1CE85}" destId="{8693AFA2-BBCF-4AF4-82E7-5AE1EA038CB6}" srcOrd="2" destOrd="0" presId="urn:microsoft.com/office/officeart/2005/8/layout/default#2"/>
    <dgm:cxn modelId="{D5BE8806-ED3B-4EF7-8968-408AB88056D2}" type="presParOf" srcId="{A5F78A9A-EA3F-4D9A-8BF6-D3EB4EE1CE85}" destId="{92EDE8F1-92BD-4E13-9495-A1168E129FDB}" srcOrd="3" destOrd="0" presId="urn:microsoft.com/office/officeart/2005/8/layout/default#2"/>
    <dgm:cxn modelId="{D821C2FD-A47E-43AB-B518-A8472C475237}" type="presParOf" srcId="{A5F78A9A-EA3F-4D9A-8BF6-D3EB4EE1CE85}" destId="{119394FA-1438-4BA6-8091-6C3CC40BF065}" srcOrd="4" destOrd="0" presId="urn:microsoft.com/office/officeart/2005/8/layout/default#2"/>
    <dgm:cxn modelId="{16146505-B05D-432A-BC5C-14EF380A3207}" type="presParOf" srcId="{A5F78A9A-EA3F-4D9A-8BF6-D3EB4EE1CE85}" destId="{2187A837-6D9A-4167-A1FD-D53085C0C293}" srcOrd="5" destOrd="0" presId="urn:microsoft.com/office/officeart/2005/8/layout/default#2"/>
    <dgm:cxn modelId="{09E9BCFD-9DAF-4DB6-9218-76DC7F381175}" type="presParOf" srcId="{A5F78A9A-EA3F-4D9A-8BF6-D3EB4EE1CE85}" destId="{95D1E038-5C44-49C7-8E42-CF0B815B355F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A87AB2-7024-4469-9533-5DB06DE6E008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D2D142F-8E6A-4186-87DB-774A974B2306}">
      <dgm:prSet phldrT="[Texto]" custT="1"/>
      <dgm:spPr>
        <a:solidFill>
          <a:srgbClr val="DEC9A2"/>
        </a:solidFill>
      </dgm:spPr>
      <dgm:t>
        <a:bodyPr/>
        <a:lstStyle/>
        <a:p>
          <a:pPr algn="just"/>
          <a:r>
            <a:rPr lang="x-none" sz="14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Los ejecutivos de las entidades federativas, </a:t>
          </a:r>
          <a:endParaRPr lang="es-MX" sz="1400" dirty="0">
            <a:latin typeface="Arial Narrow" panose="020B0606020202030204" pitchFamily="34" charset="0"/>
          </a:endParaRPr>
        </a:p>
      </dgm:t>
    </dgm:pt>
    <dgm:pt modelId="{0404B14E-BECE-4E30-AC44-BD1DA9287633}" type="parTrans" cxnId="{A2C02D2E-71E8-4B5B-BACC-CB6C5DF5AE2D}">
      <dgm:prSet/>
      <dgm:spPr/>
      <dgm:t>
        <a:bodyPr/>
        <a:lstStyle/>
        <a:p>
          <a:pPr algn="just"/>
          <a:endParaRPr lang="x-none" sz="1400">
            <a:latin typeface="Arial Narrow" panose="020B0606020202030204" pitchFamily="34" charset="0"/>
          </a:endParaRPr>
        </a:p>
      </dgm:t>
    </dgm:pt>
    <dgm:pt modelId="{F14DFA17-15D1-4B26-AA16-FE95631A1B8A}" type="sibTrans" cxnId="{A2C02D2E-71E8-4B5B-BACC-CB6C5DF5AE2D}">
      <dgm:prSet/>
      <dgm:spPr/>
      <dgm:t>
        <a:bodyPr/>
        <a:lstStyle/>
        <a:p>
          <a:pPr algn="just"/>
          <a:endParaRPr lang="x-none" sz="1400">
            <a:latin typeface="Arial Narrow" panose="020B0606020202030204" pitchFamily="34" charset="0"/>
          </a:endParaRPr>
        </a:p>
      </dgm:t>
    </dgm:pt>
    <dgm:pt modelId="{EB51CC61-9B95-4000-821D-DAFE0B2BBEC6}">
      <dgm:prSet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diputados a las Legislaturas Locales,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67E89ED9-4494-4B72-8A2B-71787D0EED28}" type="parTrans" cxnId="{DA7832E1-1DE3-4940-927B-8C3FA8B845EB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CF5B2FA0-094F-4F1D-A88A-E4697D31A546}" type="sibTrans" cxnId="{DA7832E1-1DE3-4940-927B-8C3FA8B845EB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520A71B3-CFE8-4EBA-A63E-314B22EE8795}">
      <dgm:prSet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Magistrados de los Tribunales Superiores de Justicia Locales,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4FBDDFA5-047D-40F4-961A-FE5DF2FD69AF}" type="parTrans" cxnId="{0141292C-772D-463B-B6A6-C2C166A6D249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B673D834-CBB1-41CA-B6CB-B031E741184C}" type="sibTrans" cxnId="{0141292C-772D-463B-B6A6-C2C166A6D249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B87B8B3F-A374-4A9B-9C1D-5B4BF4A2FD7F}">
      <dgm:prSet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En su caso, los miembros de los Consejos de las Judicaturas Locales,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E67E5877-1A4D-4344-9874-CFFD4CA24D78}" type="parTrans" cxnId="{1D0E1910-6540-4699-95B2-F3AB669A5FFD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B6169F03-0149-4D1D-AE46-15E8EBED09FC}" type="sibTrans" cxnId="{1D0E1910-6540-4699-95B2-F3AB669A5FFD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98740F9D-C504-410F-BED1-EE0791AEB241}">
      <dgm:prSet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integrantes de los Ayuntamientos y Alcaldías,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B4194E8F-3D12-46B0-A518-EE5280B2DC15}" type="parTrans" cxnId="{85A8F4E4-3CE4-4C69-8FC0-B7A4B1CCF4A8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F3A80F83-60FC-42BE-8157-A8A971549AE3}" type="sibTrans" cxnId="{85A8F4E4-3CE4-4C69-8FC0-B7A4B1CCF4A8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C7C55474-1511-4580-9C3F-7BC730346859}">
      <dgm:prSet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miembros de los organismos a los que las Constituciones Locales les otorgue autonomía,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58D3DE47-C740-46D7-93D5-E558DA692210}" type="parTrans" cxnId="{8B72C5B5-3675-4D4A-972F-24488120F1AB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EF80EA43-FE77-4867-8814-EAF9B08285E9}" type="sibTrans" cxnId="{8B72C5B5-3675-4D4A-972F-24488120F1AB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4022C626-1B7C-4338-A2CA-FA5C6882FD7E}">
      <dgm:prSet custT="1"/>
      <dgm:spPr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 dirty="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así como los demás servidores públicos locales, </a:t>
          </a:r>
        </a:p>
      </dgm:t>
    </dgm:pt>
    <dgm:pt modelId="{AECC066F-EA36-46C1-B43B-D2561C810132}" type="parTrans" cxnId="{828101C6-E74D-44B2-B325-45FEB49489CE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0CD0A0F9-9C0E-4E59-BAFD-FB1C20E280B0}" type="sibTrans" cxnId="{828101C6-E74D-44B2-B325-45FEB49489CE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2EB2791C-0D1B-4E16-8B56-2E5FEEEEDDEA}">
      <dgm:prSet custT="1"/>
      <dgm:spPr/>
      <dgm:t>
        <a:bodyPr/>
        <a:lstStyle/>
        <a:p>
          <a:pPr algn="just"/>
          <a:r>
            <a:rPr lang="x-none" sz="1400" dirty="0">
              <a:solidFill>
                <a:schemeClr val="tx1"/>
              </a:solidFill>
              <a:latin typeface="Arial Narrow" panose="020B0606020202030204" pitchFamily="34" charset="0"/>
            </a:rPr>
            <a:t>serán responsables por violaciones a esta Constitución y a las leyes federales, así como por el manejo y aplicación indebidos de fondos y recursos federales. </a:t>
          </a:r>
        </a:p>
      </dgm:t>
    </dgm:pt>
    <dgm:pt modelId="{24B73DD5-0D2B-4EA3-8A8F-D266B3634859}" type="parTrans" cxnId="{065B4DA5-BAD9-4F8E-BB80-CEAD070BA98B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B6E926DF-494E-4713-BED5-8019E5817987}" type="sibTrans" cxnId="{065B4DA5-BAD9-4F8E-BB80-CEAD070BA98B}">
      <dgm:prSet/>
      <dgm:spPr/>
      <dgm:t>
        <a:bodyPr/>
        <a:lstStyle/>
        <a:p>
          <a:endParaRPr lang="x-none" sz="1400">
            <a:latin typeface="Arial Narrow" panose="020B0606020202030204" pitchFamily="34" charset="0"/>
          </a:endParaRPr>
        </a:p>
      </dgm:t>
    </dgm:pt>
    <dgm:pt modelId="{A5F78A9A-EA3F-4D9A-8BF6-D3EB4EE1CE85}" type="pres">
      <dgm:prSet presAssocID="{09A87AB2-7024-4469-9533-5DB06DE6E0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189583E-976A-4A94-B9A9-3957751658E3}" type="pres">
      <dgm:prSet presAssocID="{9D2D142F-8E6A-4186-87DB-774A974B2306}" presName="node" presStyleLbl="node1" presStyleIdx="0" presStyleCnt="8" custScaleY="67291" custLinFactNeighborY="-26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0D434A-AE82-4831-B3CE-3F16922A1B2F}" type="pres">
      <dgm:prSet presAssocID="{F14DFA17-15D1-4B26-AA16-FE95631A1B8A}" presName="sibTrans" presStyleCnt="0"/>
      <dgm:spPr/>
    </dgm:pt>
    <dgm:pt modelId="{421DFA8D-4120-4C7D-BC39-B41F8FAD9C2A}" type="pres">
      <dgm:prSet presAssocID="{EB51CC61-9B95-4000-821D-DAFE0B2BBEC6}" presName="node" presStyleLbl="node1" presStyleIdx="1" presStyleCnt="8">
        <dgm:presLayoutVars>
          <dgm:bulletEnabled val="1"/>
        </dgm:presLayoutVars>
      </dgm:prSet>
      <dgm:spPr>
        <a:xfrm>
          <a:off x="2789486" y="2480"/>
          <a:ext cx="2311729" cy="1387037"/>
        </a:xfrm>
        <a:prstGeom prst="rect">
          <a:avLst/>
        </a:prstGeom>
      </dgm:spPr>
      <dgm:t>
        <a:bodyPr/>
        <a:lstStyle/>
        <a:p>
          <a:endParaRPr lang="es-ES"/>
        </a:p>
      </dgm:t>
    </dgm:pt>
    <dgm:pt modelId="{C32F2202-8B53-4491-BA0E-D4BF85FBC90C}" type="pres">
      <dgm:prSet presAssocID="{CF5B2FA0-094F-4F1D-A88A-E4697D31A546}" presName="sibTrans" presStyleCnt="0"/>
      <dgm:spPr/>
    </dgm:pt>
    <dgm:pt modelId="{B2E89EB9-50BF-40E7-8785-847B5DFB3535}" type="pres">
      <dgm:prSet presAssocID="{520A71B3-CFE8-4EBA-A63E-314B22EE8795}" presName="node" presStyleLbl="node1" presStyleIdx="2" presStyleCnt="8">
        <dgm:presLayoutVars>
          <dgm:bulletEnabled val="1"/>
        </dgm:presLayoutVars>
      </dgm:prSet>
      <dgm:spPr>
        <a:xfrm>
          <a:off x="5332388" y="2480"/>
          <a:ext cx="2311729" cy="1387037"/>
        </a:xfrm>
        <a:prstGeom prst="rect">
          <a:avLst/>
        </a:prstGeom>
      </dgm:spPr>
      <dgm:t>
        <a:bodyPr/>
        <a:lstStyle/>
        <a:p>
          <a:endParaRPr lang="es-ES"/>
        </a:p>
      </dgm:t>
    </dgm:pt>
    <dgm:pt modelId="{84A67D14-1F4A-4AC0-9BD5-C915A8C356DA}" type="pres">
      <dgm:prSet presAssocID="{B673D834-CBB1-41CA-B6CB-B031E741184C}" presName="sibTrans" presStyleCnt="0"/>
      <dgm:spPr/>
    </dgm:pt>
    <dgm:pt modelId="{891510E7-8C21-4ACA-BB2A-99CC22F5F75C}" type="pres">
      <dgm:prSet presAssocID="{B87B8B3F-A374-4A9B-9C1D-5B4BF4A2FD7F}" presName="node" presStyleLbl="node1" presStyleIdx="3" presStyleCnt="8">
        <dgm:presLayoutVars>
          <dgm:bulletEnabled val="1"/>
        </dgm:presLayoutVars>
      </dgm:prSet>
      <dgm:spPr>
        <a:xfrm>
          <a:off x="246584" y="1620691"/>
          <a:ext cx="2311729" cy="1387037"/>
        </a:xfrm>
        <a:prstGeom prst="rect">
          <a:avLst/>
        </a:prstGeom>
      </dgm:spPr>
      <dgm:t>
        <a:bodyPr/>
        <a:lstStyle/>
        <a:p>
          <a:endParaRPr lang="es-ES"/>
        </a:p>
      </dgm:t>
    </dgm:pt>
    <dgm:pt modelId="{A013F67B-917C-40AE-BF94-129CDA797249}" type="pres">
      <dgm:prSet presAssocID="{B6169F03-0149-4D1D-AE46-15E8EBED09FC}" presName="sibTrans" presStyleCnt="0"/>
      <dgm:spPr/>
    </dgm:pt>
    <dgm:pt modelId="{48E6D590-E020-4B4A-93C5-38F580FBC347}" type="pres">
      <dgm:prSet presAssocID="{98740F9D-C504-410F-BED1-EE0791AEB241}" presName="node" presStyleLbl="node1" presStyleIdx="4" presStyleCnt="8">
        <dgm:presLayoutVars>
          <dgm:bulletEnabled val="1"/>
        </dgm:presLayoutVars>
      </dgm:prSet>
      <dgm:spPr>
        <a:xfrm>
          <a:off x="2789486" y="1620691"/>
          <a:ext cx="2311729" cy="1387037"/>
        </a:xfrm>
        <a:prstGeom prst="rect">
          <a:avLst/>
        </a:prstGeom>
      </dgm:spPr>
      <dgm:t>
        <a:bodyPr/>
        <a:lstStyle/>
        <a:p>
          <a:endParaRPr lang="es-ES"/>
        </a:p>
      </dgm:t>
    </dgm:pt>
    <dgm:pt modelId="{C57EEE32-93E5-4043-B02F-E1032119850A}" type="pres">
      <dgm:prSet presAssocID="{F3A80F83-60FC-42BE-8157-A8A971549AE3}" presName="sibTrans" presStyleCnt="0"/>
      <dgm:spPr/>
    </dgm:pt>
    <dgm:pt modelId="{B2F26AEC-8392-4F96-8986-388D557935DF}" type="pres">
      <dgm:prSet presAssocID="{C7C55474-1511-4580-9C3F-7BC730346859}" presName="node" presStyleLbl="node1" presStyleIdx="5" presStyleCnt="8">
        <dgm:presLayoutVars>
          <dgm:bulletEnabled val="1"/>
        </dgm:presLayoutVars>
      </dgm:prSet>
      <dgm:spPr>
        <a:xfrm>
          <a:off x="5332388" y="1620691"/>
          <a:ext cx="2311729" cy="1387037"/>
        </a:xfrm>
        <a:prstGeom prst="rect">
          <a:avLst/>
        </a:prstGeom>
      </dgm:spPr>
      <dgm:t>
        <a:bodyPr/>
        <a:lstStyle/>
        <a:p>
          <a:endParaRPr lang="es-ES"/>
        </a:p>
      </dgm:t>
    </dgm:pt>
    <dgm:pt modelId="{1C1AC14C-8991-4669-9ED1-86AC0F9B4FC6}" type="pres">
      <dgm:prSet presAssocID="{EF80EA43-FE77-4867-8814-EAF9B08285E9}" presName="sibTrans" presStyleCnt="0"/>
      <dgm:spPr/>
    </dgm:pt>
    <dgm:pt modelId="{6F9BE3C8-C94A-4F07-AC81-EC5C2B98EF4C}" type="pres">
      <dgm:prSet presAssocID="{4022C626-1B7C-4338-A2CA-FA5C6882FD7E}" presName="node" presStyleLbl="node1" presStyleIdx="6" presStyleCnt="8">
        <dgm:presLayoutVars>
          <dgm:bulletEnabled val="1"/>
        </dgm:presLayoutVars>
      </dgm:prSet>
      <dgm:spPr>
        <a:xfrm>
          <a:off x="1518035" y="3238901"/>
          <a:ext cx="2311729" cy="1387037"/>
        </a:xfrm>
        <a:prstGeom prst="rect">
          <a:avLst/>
        </a:prstGeom>
      </dgm:spPr>
      <dgm:t>
        <a:bodyPr/>
        <a:lstStyle/>
        <a:p>
          <a:endParaRPr lang="es-ES"/>
        </a:p>
      </dgm:t>
    </dgm:pt>
    <dgm:pt modelId="{082BB7B4-77B3-47B9-9D00-C2FA6196F987}" type="pres">
      <dgm:prSet presAssocID="{0CD0A0F9-9C0E-4E59-BAFD-FB1C20E280B0}" presName="sibTrans" presStyleCnt="0"/>
      <dgm:spPr/>
    </dgm:pt>
    <dgm:pt modelId="{EB02156C-836E-4D91-B43B-0638C8772BB4}" type="pres">
      <dgm:prSet presAssocID="{2EB2791C-0D1B-4E16-8B56-2E5FEEEEDDE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FB4E092-0E04-4F76-871A-891EE9C381C9}" type="presOf" srcId="{4022C626-1B7C-4338-A2CA-FA5C6882FD7E}" destId="{6F9BE3C8-C94A-4F07-AC81-EC5C2B98EF4C}" srcOrd="0" destOrd="0" presId="urn:microsoft.com/office/officeart/2005/8/layout/default#3"/>
    <dgm:cxn modelId="{CA69CEBF-A1B9-4905-B310-BAF23D26DDC0}" type="presOf" srcId="{98740F9D-C504-410F-BED1-EE0791AEB241}" destId="{48E6D590-E020-4B4A-93C5-38F580FBC347}" srcOrd="0" destOrd="0" presId="urn:microsoft.com/office/officeart/2005/8/layout/default#3"/>
    <dgm:cxn modelId="{1D0E1910-6540-4699-95B2-F3AB669A5FFD}" srcId="{09A87AB2-7024-4469-9533-5DB06DE6E008}" destId="{B87B8B3F-A374-4A9B-9C1D-5B4BF4A2FD7F}" srcOrd="3" destOrd="0" parTransId="{E67E5877-1A4D-4344-9874-CFFD4CA24D78}" sibTransId="{B6169F03-0149-4D1D-AE46-15E8EBED09FC}"/>
    <dgm:cxn modelId="{555527FE-BBD6-46C1-99E0-EB304E54B16B}" type="presOf" srcId="{2EB2791C-0D1B-4E16-8B56-2E5FEEEEDDEA}" destId="{EB02156C-836E-4D91-B43B-0638C8772BB4}" srcOrd="0" destOrd="0" presId="urn:microsoft.com/office/officeart/2005/8/layout/default#3"/>
    <dgm:cxn modelId="{E6E6327E-E53C-4581-BDDA-E7C34AFAF084}" type="presOf" srcId="{B87B8B3F-A374-4A9B-9C1D-5B4BF4A2FD7F}" destId="{891510E7-8C21-4ACA-BB2A-99CC22F5F75C}" srcOrd="0" destOrd="0" presId="urn:microsoft.com/office/officeart/2005/8/layout/default#3"/>
    <dgm:cxn modelId="{828101C6-E74D-44B2-B325-45FEB49489CE}" srcId="{09A87AB2-7024-4469-9533-5DB06DE6E008}" destId="{4022C626-1B7C-4338-A2CA-FA5C6882FD7E}" srcOrd="6" destOrd="0" parTransId="{AECC066F-EA36-46C1-B43B-D2561C810132}" sibTransId="{0CD0A0F9-9C0E-4E59-BAFD-FB1C20E280B0}"/>
    <dgm:cxn modelId="{15A2466C-C192-42E2-8685-19673DC28225}" type="presOf" srcId="{9D2D142F-8E6A-4186-87DB-774A974B2306}" destId="{D189583E-976A-4A94-B9A9-3957751658E3}" srcOrd="0" destOrd="0" presId="urn:microsoft.com/office/officeart/2005/8/layout/default#3"/>
    <dgm:cxn modelId="{DA7832E1-1DE3-4940-927B-8C3FA8B845EB}" srcId="{09A87AB2-7024-4469-9533-5DB06DE6E008}" destId="{EB51CC61-9B95-4000-821D-DAFE0B2BBEC6}" srcOrd="1" destOrd="0" parTransId="{67E89ED9-4494-4B72-8A2B-71787D0EED28}" sibTransId="{CF5B2FA0-094F-4F1D-A88A-E4697D31A546}"/>
    <dgm:cxn modelId="{065B4DA5-BAD9-4F8E-BB80-CEAD070BA98B}" srcId="{09A87AB2-7024-4469-9533-5DB06DE6E008}" destId="{2EB2791C-0D1B-4E16-8B56-2E5FEEEEDDEA}" srcOrd="7" destOrd="0" parTransId="{24B73DD5-0D2B-4EA3-8A8F-D266B3634859}" sibTransId="{B6E926DF-494E-4713-BED5-8019E5817987}"/>
    <dgm:cxn modelId="{A2C02D2E-71E8-4B5B-BACC-CB6C5DF5AE2D}" srcId="{09A87AB2-7024-4469-9533-5DB06DE6E008}" destId="{9D2D142F-8E6A-4186-87DB-774A974B2306}" srcOrd="0" destOrd="0" parTransId="{0404B14E-BECE-4E30-AC44-BD1DA9287633}" sibTransId="{F14DFA17-15D1-4B26-AA16-FE95631A1B8A}"/>
    <dgm:cxn modelId="{F5E68484-CCC5-4437-A5B6-FCBAAE44B1CF}" type="presOf" srcId="{09A87AB2-7024-4469-9533-5DB06DE6E008}" destId="{A5F78A9A-EA3F-4D9A-8BF6-D3EB4EE1CE85}" srcOrd="0" destOrd="0" presId="urn:microsoft.com/office/officeart/2005/8/layout/default#3"/>
    <dgm:cxn modelId="{8B72C5B5-3675-4D4A-972F-24488120F1AB}" srcId="{09A87AB2-7024-4469-9533-5DB06DE6E008}" destId="{C7C55474-1511-4580-9C3F-7BC730346859}" srcOrd="5" destOrd="0" parTransId="{58D3DE47-C740-46D7-93D5-E558DA692210}" sibTransId="{EF80EA43-FE77-4867-8814-EAF9B08285E9}"/>
    <dgm:cxn modelId="{85A8F4E4-3CE4-4C69-8FC0-B7A4B1CCF4A8}" srcId="{09A87AB2-7024-4469-9533-5DB06DE6E008}" destId="{98740F9D-C504-410F-BED1-EE0791AEB241}" srcOrd="4" destOrd="0" parTransId="{B4194E8F-3D12-46B0-A518-EE5280B2DC15}" sibTransId="{F3A80F83-60FC-42BE-8157-A8A971549AE3}"/>
    <dgm:cxn modelId="{33F72256-7F74-4750-92A1-B3CF07EE4624}" type="presOf" srcId="{520A71B3-CFE8-4EBA-A63E-314B22EE8795}" destId="{B2E89EB9-50BF-40E7-8785-847B5DFB3535}" srcOrd="0" destOrd="0" presId="urn:microsoft.com/office/officeart/2005/8/layout/default#3"/>
    <dgm:cxn modelId="{7A7121C9-FEAC-4736-A050-EB7B3ABFB889}" type="presOf" srcId="{EB51CC61-9B95-4000-821D-DAFE0B2BBEC6}" destId="{421DFA8D-4120-4C7D-BC39-B41F8FAD9C2A}" srcOrd="0" destOrd="0" presId="urn:microsoft.com/office/officeart/2005/8/layout/default#3"/>
    <dgm:cxn modelId="{52BA8BE7-763F-4CA7-B77E-694F4D86478F}" type="presOf" srcId="{C7C55474-1511-4580-9C3F-7BC730346859}" destId="{B2F26AEC-8392-4F96-8986-388D557935DF}" srcOrd="0" destOrd="0" presId="urn:microsoft.com/office/officeart/2005/8/layout/default#3"/>
    <dgm:cxn modelId="{0141292C-772D-463B-B6A6-C2C166A6D249}" srcId="{09A87AB2-7024-4469-9533-5DB06DE6E008}" destId="{520A71B3-CFE8-4EBA-A63E-314B22EE8795}" srcOrd="2" destOrd="0" parTransId="{4FBDDFA5-047D-40F4-961A-FE5DF2FD69AF}" sibTransId="{B673D834-CBB1-41CA-B6CB-B031E741184C}"/>
    <dgm:cxn modelId="{87580AA4-6E1D-4E7E-88FD-84E1F10A0A04}" type="presParOf" srcId="{A5F78A9A-EA3F-4D9A-8BF6-D3EB4EE1CE85}" destId="{D189583E-976A-4A94-B9A9-3957751658E3}" srcOrd="0" destOrd="0" presId="urn:microsoft.com/office/officeart/2005/8/layout/default#3"/>
    <dgm:cxn modelId="{2DFC4999-682A-4D57-B06D-095D8091DF43}" type="presParOf" srcId="{A5F78A9A-EA3F-4D9A-8BF6-D3EB4EE1CE85}" destId="{7D0D434A-AE82-4831-B3CE-3F16922A1B2F}" srcOrd="1" destOrd="0" presId="urn:microsoft.com/office/officeart/2005/8/layout/default#3"/>
    <dgm:cxn modelId="{40093A29-5845-4294-AEA6-3175A810C675}" type="presParOf" srcId="{A5F78A9A-EA3F-4D9A-8BF6-D3EB4EE1CE85}" destId="{421DFA8D-4120-4C7D-BC39-B41F8FAD9C2A}" srcOrd="2" destOrd="0" presId="urn:microsoft.com/office/officeart/2005/8/layout/default#3"/>
    <dgm:cxn modelId="{78940A15-3597-4731-9881-29F0A6ECFB9F}" type="presParOf" srcId="{A5F78A9A-EA3F-4D9A-8BF6-D3EB4EE1CE85}" destId="{C32F2202-8B53-4491-BA0E-D4BF85FBC90C}" srcOrd="3" destOrd="0" presId="urn:microsoft.com/office/officeart/2005/8/layout/default#3"/>
    <dgm:cxn modelId="{082F0F54-3A7D-4CF2-BCDE-2810B508C394}" type="presParOf" srcId="{A5F78A9A-EA3F-4D9A-8BF6-D3EB4EE1CE85}" destId="{B2E89EB9-50BF-40E7-8785-847B5DFB3535}" srcOrd="4" destOrd="0" presId="urn:microsoft.com/office/officeart/2005/8/layout/default#3"/>
    <dgm:cxn modelId="{DF6F3DDE-DC55-4CBB-A621-CCBF4AFE0F4A}" type="presParOf" srcId="{A5F78A9A-EA3F-4D9A-8BF6-D3EB4EE1CE85}" destId="{84A67D14-1F4A-4AC0-9BD5-C915A8C356DA}" srcOrd="5" destOrd="0" presId="urn:microsoft.com/office/officeart/2005/8/layout/default#3"/>
    <dgm:cxn modelId="{B8D87F63-EF2C-43C7-A33D-70DBD35D1A4B}" type="presParOf" srcId="{A5F78A9A-EA3F-4D9A-8BF6-D3EB4EE1CE85}" destId="{891510E7-8C21-4ACA-BB2A-99CC22F5F75C}" srcOrd="6" destOrd="0" presId="urn:microsoft.com/office/officeart/2005/8/layout/default#3"/>
    <dgm:cxn modelId="{39DD59A9-6AEE-42C4-BEB6-11B18E67FC48}" type="presParOf" srcId="{A5F78A9A-EA3F-4D9A-8BF6-D3EB4EE1CE85}" destId="{A013F67B-917C-40AE-BF94-129CDA797249}" srcOrd="7" destOrd="0" presId="urn:microsoft.com/office/officeart/2005/8/layout/default#3"/>
    <dgm:cxn modelId="{118DA102-3112-48D5-A826-7450DBA6E917}" type="presParOf" srcId="{A5F78A9A-EA3F-4D9A-8BF6-D3EB4EE1CE85}" destId="{48E6D590-E020-4B4A-93C5-38F580FBC347}" srcOrd="8" destOrd="0" presId="urn:microsoft.com/office/officeart/2005/8/layout/default#3"/>
    <dgm:cxn modelId="{C5BBDA98-70F1-4EDC-9B1A-A9860F1D35D4}" type="presParOf" srcId="{A5F78A9A-EA3F-4D9A-8BF6-D3EB4EE1CE85}" destId="{C57EEE32-93E5-4043-B02F-E1032119850A}" srcOrd="9" destOrd="0" presId="urn:microsoft.com/office/officeart/2005/8/layout/default#3"/>
    <dgm:cxn modelId="{F0CD9E1A-979F-480B-8A6A-91F230C4476B}" type="presParOf" srcId="{A5F78A9A-EA3F-4D9A-8BF6-D3EB4EE1CE85}" destId="{B2F26AEC-8392-4F96-8986-388D557935DF}" srcOrd="10" destOrd="0" presId="urn:microsoft.com/office/officeart/2005/8/layout/default#3"/>
    <dgm:cxn modelId="{4F29B915-B9D6-4238-93AB-D724EF2D0C40}" type="presParOf" srcId="{A5F78A9A-EA3F-4D9A-8BF6-D3EB4EE1CE85}" destId="{1C1AC14C-8991-4669-9ED1-86AC0F9B4FC6}" srcOrd="11" destOrd="0" presId="urn:microsoft.com/office/officeart/2005/8/layout/default#3"/>
    <dgm:cxn modelId="{61F22C71-F807-4B5F-9B52-162850DAFA9D}" type="presParOf" srcId="{A5F78A9A-EA3F-4D9A-8BF6-D3EB4EE1CE85}" destId="{6F9BE3C8-C94A-4F07-AC81-EC5C2B98EF4C}" srcOrd="12" destOrd="0" presId="urn:microsoft.com/office/officeart/2005/8/layout/default#3"/>
    <dgm:cxn modelId="{4E5C2809-3BCB-4587-A562-F1DE927D603A}" type="presParOf" srcId="{A5F78A9A-EA3F-4D9A-8BF6-D3EB4EE1CE85}" destId="{082BB7B4-77B3-47B9-9D00-C2FA6196F987}" srcOrd="13" destOrd="0" presId="urn:microsoft.com/office/officeart/2005/8/layout/default#3"/>
    <dgm:cxn modelId="{5D4C0B83-ADAA-44F4-BFE6-E73FC5B3C768}" type="presParOf" srcId="{A5F78A9A-EA3F-4D9A-8BF6-D3EB4EE1CE85}" destId="{EB02156C-836E-4D91-B43B-0638C8772BB4}" srcOrd="1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60B9EC-7D3B-4803-8A4A-911E9F5AE824}" type="doc">
      <dgm:prSet loTypeId="urn:microsoft.com/office/officeart/2005/8/layout/hList6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FA86CAF-DEEA-41E9-B537-85F7C5F4A7B1}">
      <dgm:prSet phldrT="[Texto]" custT="1"/>
      <dgm:spPr>
        <a:solidFill>
          <a:srgbClr val="245C4F"/>
        </a:solidFill>
      </dgm:spPr>
      <dgm:t>
        <a:bodyPr/>
        <a:lstStyle/>
        <a:p>
          <a:pPr algn="l"/>
          <a:r>
            <a:rPr lang="x-none" sz="1600" b="1" dirty="0">
              <a:solidFill>
                <a:schemeClr val="accent6">
                  <a:lumMod val="50000"/>
                </a:schemeClr>
              </a:solidFill>
            </a:rPr>
            <a:t>Los recursos económicos de que dispongan la Federación</a:t>
          </a:r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, las entidades federativas, los Municipios y las demarcaciones territoriales de la Ciudad de México, se administrarán con </a:t>
          </a:r>
          <a:r>
            <a:rPr lang="x-none" sz="1600" dirty="0">
              <a:solidFill>
                <a:srgbClr val="FF0000"/>
              </a:solidFill>
            </a:rPr>
            <a:t>eficiencia, eficacia, economía, transparencia y honradez</a:t>
          </a:r>
          <a:r>
            <a:rPr lang="x-none" sz="1600" dirty="0">
              <a:solidFill>
                <a:schemeClr val="accent6">
                  <a:lumMod val="50000"/>
                </a:schemeClr>
              </a:solidFill>
            </a:rPr>
            <a:t> para satisfacer los objetivos a los que estén destinados.</a:t>
          </a:r>
          <a:endParaRPr lang="es-MX" sz="1600" b="1" dirty="0"/>
        </a:p>
      </dgm:t>
    </dgm:pt>
    <dgm:pt modelId="{67D97A19-5931-4B3C-A701-5B5F246D5AD1}" type="parTrans" cxnId="{1E8C0234-7070-4164-B900-A49F549DBE0D}">
      <dgm:prSet/>
      <dgm:spPr/>
      <dgm:t>
        <a:bodyPr/>
        <a:lstStyle/>
        <a:p>
          <a:endParaRPr lang="es-MX" sz="1600"/>
        </a:p>
      </dgm:t>
    </dgm:pt>
    <dgm:pt modelId="{9F45C309-6DB1-483F-A893-92CEC2A72C3B}" type="sibTrans" cxnId="{1E8C0234-7070-4164-B900-A49F549DBE0D}">
      <dgm:prSet/>
      <dgm:spPr/>
      <dgm:t>
        <a:bodyPr/>
        <a:lstStyle/>
        <a:p>
          <a:endParaRPr lang="es-MX" sz="1600"/>
        </a:p>
      </dgm:t>
    </dgm:pt>
    <dgm:pt modelId="{766B9255-6BDD-4016-B14D-C7C6F37E46AB}">
      <dgm:prSet phldrT="[Texto]" custT="1"/>
      <dgm:spPr>
        <a:solidFill>
          <a:srgbClr val="A42145"/>
        </a:solidFill>
      </dgm:spPr>
      <dgm:t>
        <a:bodyPr/>
        <a:lstStyle/>
        <a:p>
          <a:pPr algn="l"/>
          <a:r>
            <a:rPr lang="x-none" sz="1600" b="1">
              <a:solidFill>
                <a:schemeClr val="accent6">
                  <a:lumMod val="50000"/>
                </a:schemeClr>
              </a:solidFill>
            </a:rPr>
            <a:t>Las adquisiciones, arrendamientos y enajenaciones </a:t>
          </a:r>
          <a:r>
            <a:rPr lang="x-none" sz="1600">
              <a:solidFill>
                <a:schemeClr val="accent6">
                  <a:lumMod val="50000"/>
                </a:schemeClr>
              </a:solidFill>
            </a:rPr>
            <a:t>de todo tipo de bienes, prestación de servicios de cualquier naturaleza y la contratación de obra que realicen, se adjudicarán o llevarán a cabo a través de </a:t>
          </a:r>
          <a:r>
            <a:rPr lang="x-none" sz="1600" b="1">
              <a:solidFill>
                <a:schemeClr val="accent6">
                  <a:lumMod val="50000"/>
                </a:schemeClr>
              </a:solidFill>
            </a:rPr>
            <a:t>licitaciones públicas </a:t>
          </a:r>
          <a:r>
            <a:rPr lang="x-none" sz="1600">
              <a:solidFill>
                <a:schemeClr val="accent6">
                  <a:lumMod val="50000"/>
                </a:schemeClr>
              </a:solidFill>
            </a:rPr>
            <a:t>mediante convocatoria pública para que libremente se presenten proposiciones solventes en sobre cerrado, que será abierto públicamente, a fin de asegurar al Estado las mejores condiciones disponibles en cuanto a precio, calidad, financiamiento, oportunidad y demás circunstancias pertinentes.</a:t>
          </a:r>
          <a:endParaRPr lang="es-MX" sz="1600" b="1" dirty="0"/>
        </a:p>
      </dgm:t>
    </dgm:pt>
    <dgm:pt modelId="{6633A3F8-BD59-4FB8-9014-961E90F03A90}" type="parTrans" cxnId="{3A6AF1AD-C7A4-45CB-8EA3-B9BBF7A9CB1A}">
      <dgm:prSet/>
      <dgm:spPr/>
      <dgm:t>
        <a:bodyPr/>
        <a:lstStyle/>
        <a:p>
          <a:endParaRPr lang="es-MX" sz="1600"/>
        </a:p>
      </dgm:t>
    </dgm:pt>
    <dgm:pt modelId="{12213BD5-F443-4AC5-A1D5-3FF54B6D6813}" type="sibTrans" cxnId="{3A6AF1AD-C7A4-45CB-8EA3-B9BBF7A9CB1A}">
      <dgm:prSet/>
      <dgm:spPr/>
      <dgm:t>
        <a:bodyPr/>
        <a:lstStyle/>
        <a:p>
          <a:endParaRPr lang="es-MX" sz="1600"/>
        </a:p>
      </dgm:t>
    </dgm:pt>
    <dgm:pt modelId="{7121825C-44B1-4FB4-ABFC-7C5DB9A3B73E}" type="pres">
      <dgm:prSet presAssocID="{F560B9EC-7D3B-4803-8A4A-911E9F5AE8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F4F3D5D-6462-4E66-A0C8-0D5E1482FE37}" type="pres">
      <dgm:prSet presAssocID="{5FA86CAF-DEEA-41E9-B537-85F7C5F4A7B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9F56A3-D254-4032-BF36-98080087F424}" type="pres">
      <dgm:prSet presAssocID="{9F45C309-6DB1-483F-A893-92CEC2A72C3B}" presName="sibTrans" presStyleCnt="0"/>
      <dgm:spPr/>
    </dgm:pt>
    <dgm:pt modelId="{3B8545E9-72E7-44FD-851D-F730EC1CD3FC}" type="pres">
      <dgm:prSet presAssocID="{766B9255-6BDD-4016-B14D-C7C6F37E46A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6AF1AD-C7A4-45CB-8EA3-B9BBF7A9CB1A}" srcId="{F560B9EC-7D3B-4803-8A4A-911E9F5AE824}" destId="{766B9255-6BDD-4016-B14D-C7C6F37E46AB}" srcOrd="1" destOrd="0" parTransId="{6633A3F8-BD59-4FB8-9014-961E90F03A90}" sibTransId="{12213BD5-F443-4AC5-A1D5-3FF54B6D6813}"/>
    <dgm:cxn modelId="{228B7998-A2CA-4347-BD97-20B0C184B78A}" type="presOf" srcId="{766B9255-6BDD-4016-B14D-C7C6F37E46AB}" destId="{3B8545E9-72E7-44FD-851D-F730EC1CD3FC}" srcOrd="0" destOrd="0" presId="urn:microsoft.com/office/officeart/2005/8/layout/hList6"/>
    <dgm:cxn modelId="{4D128565-E27D-4E76-B0CC-B94419A76A78}" type="presOf" srcId="{5FA86CAF-DEEA-41E9-B537-85F7C5F4A7B1}" destId="{4F4F3D5D-6462-4E66-A0C8-0D5E1482FE37}" srcOrd="0" destOrd="0" presId="urn:microsoft.com/office/officeart/2005/8/layout/hList6"/>
    <dgm:cxn modelId="{24ACE3D6-967C-46AB-A6B7-89F4CC8A09A3}" type="presOf" srcId="{F560B9EC-7D3B-4803-8A4A-911E9F5AE824}" destId="{7121825C-44B1-4FB4-ABFC-7C5DB9A3B73E}" srcOrd="0" destOrd="0" presId="urn:microsoft.com/office/officeart/2005/8/layout/hList6"/>
    <dgm:cxn modelId="{1E8C0234-7070-4164-B900-A49F549DBE0D}" srcId="{F560B9EC-7D3B-4803-8A4A-911E9F5AE824}" destId="{5FA86CAF-DEEA-41E9-B537-85F7C5F4A7B1}" srcOrd="0" destOrd="0" parTransId="{67D97A19-5931-4B3C-A701-5B5F246D5AD1}" sibTransId="{9F45C309-6DB1-483F-A893-92CEC2A72C3B}"/>
    <dgm:cxn modelId="{79892317-710C-481B-ADC9-DBD73908CA5E}" type="presParOf" srcId="{7121825C-44B1-4FB4-ABFC-7C5DB9A3B73E}" destId="{4F4F3D5D-6462-4E66-A0C8-0D5E1482FE37}" srcOrd="0" destOrd="0" presId="urn:microsoft.com/office/officeart/2005/8/layout/hList6"/>
    <dgm:cxn modelId="{7F253EDE-E109-4543-A8F1-2B63E5244BEC}" type="presParOf" srcId="{7121825C-44B1-4FB4-ABFC-7C5DB9A3B73E}" destId="{F49F56A3-D254-4032-BF36-98080087F424}" srcOrd="1" destOrd="0" presId="urn:microsoft.com/office/officeart/2005/8/layout/hList6"/>
    <dgm:cxn modelId="{60F53683-8AEE-4E00-8258-3F5C2B9B2A26}" type="presParOf" srcId="{7121825C-44B1-4FB4-ABFC-7C5DB9A3B73E}" destId="{3B8545E9-72E7-44FD-851D-F730EC1CD3FC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AB959E-63F9-48CA-BFED-84EC53A7C6F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228A008-4D01-46D1-B6BA-8FFAC2F0FAB9}">
      <dgm:prSet phldrT="[Texto]"/>
      <dgm:spPr/>
      <dgm:t>
        <a:bodyPr/>
        <a:lstStyle/>
        <a:p>
          <a:r>
            <a:rPr lang="es-MX" sz="1300" dirty="0"/>
            <a:t>Equipo 1</a:t>
          </a:r>
        </a:p>
      </dgm:t>
    </dgm:pt>
    <dgm:pt modelId="{F15CCB07-6FA2-4147-800B-6625DCD4B876}" type="parTrans" cxnId="{F295F069-6E09-48BB-91C6-D46AED82F4B9}">
      <dgm:prSet/>
      <dgm:spPr/>
      <dgm:t>
        <a:bodyPr/>
        <a:lstStyle/>
        <a:p>
          <a:endParaRPr lang="es-MX"/>
        </a:p>
      </dgm:t>
    </dgm:pt>
    <dgm:pt modelId="{B12F0C7B-50BA-4A90-940A-10498351E74F}" type="sibTrans" cxnId="{F295F069-6E09-48BB-91C6-D46AED82F4B9}">
      <dgm:prSet/>
      <dgm:spPr/>
      <dgm:t>
        <a:bodyPr/>
        <a:lstStyle/>
        <a:p>
          <a:endParaRPr lang="es-MX"/>
        </a:p>
      </dgm:t>
    </dgm:pt>
    <dgm:pt modelId="{E11605E7-5C53-4684-9F9E-1DAEFBEDBD06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Orgánica de la Administración Pública Federal. </a:t>
          </a:r>
          <a:endParaRPr lang="es-MX" sz="1100" dirty="0">
            <a:latin typeface="Arial Narrow" pitchFamily="34" charset="0"/>
            <a:cs typeface="Arial" pitchFamily="34" charset="0"/>
          </a:endParaRPr>
        </a:p>
      </dgm:t>
    </dgm:pt>
    <dgm:pt modelId="{3A7627DA-99AC-46B6-9C2D-D5FFEB792B11}" type="parTrans" cxnId="{8290E54E-CC8A-4D83-9DFB-05208A6E133E}">
      <dgm:prSet/>
      <dgm:spPr/>
      <dgm:t>
        <a:bodyPr/>
        <a:lstStyle/>
        <a:p>
          <a:endParaRPr lang="es-MX"/>
        </a:p>
      </dgm:t>
    </dgm:pt>
    <dgm:pt modelId="{1E32E04F-D5CB-4B98-B5C8-90E7DDC154EB}" type="sibTrans" cxnId="{8290E54E-CC8A-4D83-9DFB-05208A6E133E}">
      <dgm:prSet/>
      <dgm:spPr/>
      <dgm:t>
        <a:bodyPr/>
        <a:lstStyle/>
        <a:p>
          <a:endParaRPr lang="es-MX"/>
        </a:p>
      </dgm:t>
    </dgm:pt>
    <dgm:pt modelId="{97633636-E8F1-43F3-B0F5-4254162BB63C}">
      <dgm:prSet phldrT="[Texto]"/>
      <dgm:spPr/>
      <dgm:t>
        <a:bodyPr/>
        <a:lstStyle/>
        <a:p>
          <a:r>
            <a:rPr lang="es-MX" sz="1300" dirty="0"/>
            <a:t>Equipo 2</a:t>
          </a:r>
        </a:p>
      </dgm:t>
    </dgm:pt>
    <dgm:pt modelId="{2B9A1929-C98B-455B-833D-9EE3CC93142D}" type="parTrans" cxnId="{EA174EF5-8641-42C5-B972-E41EE666CAD1}">
      <dgm:prSet/>
      <dgm:spPr/>
      <dgm:t>
        <a:bodyPr/>
        <a:lstStyle/>
        <a:p>
          <a:endParaRPr lang="es-MX"/>
        </a:p>
      </dgm:t>
    </dgm:pt>
    <dgm:pt modelId="{C593DFD2-CD90-44B4-8634-35AC335945D4}" type="sibTrans" cxnId="{EA174EF5-8641-42C5-B972-E41EE666CAD1}">
      <dgm:prSet/>
      <dgm:spPr/>
      <dgm:t>
        <a:bodyPr/>
        <a:lstStyle/>
        <a:p>
          <a:endParaRPr lang="es-MX"/>
        </a:p>
      </dgm:t>
    </dgm:pt>
    <dgm:pt modelId="{E04D85E0-1B6F-4607-947C-D2819421A231}">
      <dgm:prSet phldrT="[Texto]" custT="1"/>
      <dgm:spPr/>
      <dgm:t>
        <a:bodyPr/>
        <a:lstStyle/>
        <a:p>
          <a:r>
            <a:rPr lang="es-ES" sz="11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General de Transparencia y Acceso a la Información Pública.</a:t>
          </a:r>
          <a:endParaRPr lang="es-MX" sz="1100" dirty="0">
            <a:latin typeface="Arial Narrow" pitchFamily="34" charset="0"/>
            <a:cs typeface="Arial" pitchFamily="34" charset="0"/>
          </a:endParaRPr>
        </a:p>
      </dgm:t>
    </dgm:pt>
    <dgm:pt modelId="{D1C66445-B7F6-49A8-9F06-C4502B712E68}" type="parTrans" cxnId="{DE31D21D-19F7-41C5-981A-AFDD78BB4320}">
      <dgm:prSet/>
      <dgm:spPr/>
      <dgm:t>
        <a:bodyPr/>
        <a:lstStyle/>
        <a:p>
          <a:endParaRPr lang="es-MX"/>
        </a:p>
      </dgm:t>
    </dgm:pt>
    <dgm:pt modelId="{DC0A0D45-C783-4122-9D2F-658E83315CF5}" type="sibTrans" cxnId="{DE31D21D-19F7-41C5-981A-AFDD78BB4320}">
      <dgm:prSet/>
      <dgm:spPr/>
      <dgm:t>
        <a:bodyPr/>
        <a:lstStyle/>
        <a:p>
          <a:endParaRPr lang="es-MX"/>
        </a:p>
      </dgm:t>
    </dgm:pt>
    <dgm:pt modelId="{1E58CC12-C418-483E-8410-8E7067329D6C}">
      <dgm:prSet phldrT="[Texto]"/>
      <dgm:spPr/>
      <dgm:t>
        <a:bodyPr/>
        <a:lstStyle/>
        <a:p>
          <a:r>
            <a:rPr lang="es-MX" sz="1300" dirty="0"/>
            <a:t>Equipo 3</a:t>
          </a:r>
        </a:p>
      </dgm:t>
    </dgm:pt>
    <dgm:pt modelId="{28775896-DAC5-4DCA-A66E-EF162484B330}" type="parTrans" cxnId="{567811C6-A927-47B1-AE2D-4B64A3B7086E}">
      <dgm:prSet/>
      <dgm:spPr/>
      <dgm:t>
        <a:bodyPr/>
        <a:lstStyle/>
        <a:p>
          <a:endParaRPr lang="es-MX"/>
        </a:p>
      </dgm:t>
    </dgm:pt>
    <dgm:pt modelId="{2B1213AE-AA38-42E4-92B1-4A5E4C6E529C}" type="sibTrans" cxnId="{567811C6-A927-47B1-AE2D-4B64A3B7086E}">
      <dgm:prSet/>
      <dgm:spPr/>
      <dgm:t>
        <a:bodyPr/>
        <a:lstStyle/>
        <a:p>
          <a:endParaRPr lang="es-MX"/>
        </a:p>
      </dgm:t>
    </dgm:pt>
    <dgm:pt modelId="{E10C1D6A-333C-41CE-B7AE-1CE8115AEAB6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General de Contabilidad Gubernamental. </a:t>
          </a:r>
          <a:endParaRPr lang="es-MX" sz="1100" dirty="0"/>
        </a:p>
      </dgm:t>
    </dgm:pt>
    <dgm:pt modelId="{620ADA30-5BAE-4FB8-88A9-0434A2F48739}" type="parTrans" cxnId="{2268124D-434B-40E9-9B28-06640920E57A}">
      <dgm:prSet/>
      <dgm:spPr/>
      <dgm:t>
        <a:bodyPr/>
        <a:lstStyle/>
        <a:p>
          <a:endParaRPr lang="es-MX"/>
        </a:p>
      </dgm:t>
    </dgm:pt>
    <dgm:pt modelId="{28B81530-F67C-47B0-9E53-69A3B870E0E7}" type="sibTrans" cxnId="{2268124D-434B-40E9-9B28-06640920E57A}">
      <dgm:prSet/>
      <dgm:spPr/>
      <dgm:t>
        <a:bodyPr/>
        <a:lstStyle/>
        <a:p>
          <a:endParaRPr lang="es-MX"/>
        </a:p>
      </dgm:t>
    </dgm:pt>
    <dgm:pt modelId="{69490094-7687-4553-B506-2367C34638B6}">
      <dgm:prSet phldrT="[Texto]" custT="1"/>
      <dgm:spPr/>
      <dgm:t>
        <a:bodyPr/>
        <a:lstStyle/>
        <a:p>
          <a:r>
            <a:rPr lang="es-MX" sz="1300" dirty="0"/>
            <a:t>Equipo 4</a:t>
          </a:r>
        </a:p>
      </dgm:t>
    </dgm:pt>
    <dgm:pt modelId="{8FFAF256-9CCF-4AE2-9D86-B8CEA8FF1CE9}" type="parTrans" cxnId="{D243E7F4-02E0-4F5D-BB06-CA4EF3B6F33A}">
      <dgm:prSet/>
      <dgm:spPr/>
      <dgm:t>
        <a:bodyPr/>
        <a:lstStyle/>
        <a:p>
          <a:endParaRPr lang="es-MX"/>
        </a:p>
      </dgm:t>
    </dgm:pt>
    <dgm:pt modelId="{C61F24E5-351C-4570-BD37-43C0530E3EA1}" type="sibTrans" cxnId="{D243E7F4-02E0-4F5D-BB06-CA4EF3B6F33A}">
      <dgm:prSet/>
      <dgm:spPr/>
      <dgm:t>
        <a:bodyPr/>
        <a:lstStyle/>
        <a:p>
          <a:endParaRPr lang="es-MX"/>
        </a:p>
      </dgm:t>
    </dgm:pt>
    <dgm:pt modelId="{DEBC6364-BD05-45C6-BAB4-24A4BD6CB6B5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Federal de Presupuesto y Responsabilidad Hacendaria y su reglamento.</a:t>
          </a:r>
          <a:endParaRPr lang="es-MX" sz="1100" dirty="0"/>
        </a:p>
      </dgm:t>
    </dgm:pt>
    <dgm:pt modelId="{9985F6C1-4A77-40BB-9E75-09F797A7A961}" type="parTrans" cxnId="{A12B8234-5BE2-4631-B51F-EBEF8B8B6B55}">
      <dgm:prSet/>
      <dgm:spPr/>
      <dgm:t>
        <a:bodyPr/>
        <a:lstStyle/>
        <a:p>
          <a:endParaRPr lang="es-MX"/>
        </a:p>
      </dgm:t>
    </dgm:pt>
    <dgm:pt modelId="{65DA17CC-B145-4D3F-89EA-7E3CD9ABA307}" type="sibTrans" cxnId="{A12B8234-5BE2-4631-B51F-EBEF8B8B6B55}">
      <dgm:prSet/>
      <dgm:spPr/>
      <dgm:t>
        <a:bodyPr/>
        <a:lstStyle/>
        <a:p>
          <a:endParaRPr lang="es-MX"/>
        </a:p>
      </dgm:t>
    </dgm:pt>
    <dgm:pt modelId="{1B6181BF-AAB8-46CF-9BFA-DCBC5AC59B22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Ingresos y Presupuesto de Egresos de la Federación.</a:t>
          </a:r>
          <a:endParaRPr lang="es-MX" sz="1100" dirty="0"/>
        </a:p>
      </dgm:t>
    </dgm:pt>
    <dgm:pt modelId="{93F59D88-E292-46B3-8BEF-2320916C12E0}" type="parTrans" cxnId="{24C090C3-8419-4DAB-B784-B2317745EE48}">
      <dgm:prSet/>
      <dgm:spPr/>
      <dgm:t>
        <a:bodyPr/>
        <a:lstStyle/>
        <a:p>
          <a:endParaRPr lang="es-MX"/>
        </a:p>
      </dgm:t>
    </dgm:pt>
    <dgm:pt modelId="{F29B91D1-82A9-4A1C-9E39-09E859BBFE77}" type="sibTrans" cxnId="{24C090C3-8419-4DAB-B784-B2317745EE48}">
      <dgm:prSet/>
      <dgm:spPr/>
      <dgm:t>
        <a:bodyPr/>
        <a:lstStyle/>
        <a:p>
          <a:endParaRPr lang="es-MX"/>
        </a:p>
      </dgm:t>
    </dgm:pt>
    <dgm:pt modelId="{1D23B762-A65B-4C81-ADEA-1FFD71D5CD38}">
      <dgm:prSet phldrT="[Texto]" custT="1"/>
      <dgm:spPr/>
      <dgm:t>
        <a:bodyPr/>
        <a:lstStyle/>
        <a:p>
          <a:r>
            <a:rPr lang="es-MX" sz="1300" dirty="0"/>
            <a:t>Equipo 5</a:t>
          </a:r>
        </a:p>
      </dgm:t>
    </dgm:pt>
    <dgm:pt modelId="{4AD9A585-EDD8-4A49-8F9C-DF94B53E5336}" type="parTrans" cxnId="{805A2FBB-A0DA-4818-9AEF-04F3CB282B7C}">
      <dgm:prSet/>
      <dgm:spPr/>
      <dgm:t>
        <a:bodyPr/>
        <a:lstStyle/>
        <a:p>
          <a:endParaRPr lang="es-MX"/>
        </a:p>
      </dgm:t>
    </dgm:pt>
    <dgm:pt modelId="{5AA07851-8AD9-4DE4-98C6-0D2DF0A3FE13}" type="sibTrans" cxnId="{805A2FBB-A0DA-4818-9AEF-04F3CB282B7C}">
      <dgm:prSet/>
      <dgm:spPr/>
      <dgm:t>
        <a:bodyPr/>
        <a:lstStyle/>
        <a:p>
          <a:endParaRPr lang="es-MX"/>
        </a:p>
      </dgm:t>
    </dgm:pt>
    <dgm:pt modelId="{A3F6D7B5-D785-4B83-86A4-00A556AEF7F8}">
      <dgm:prSet phldrT="[Texto]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Adquisiciones, Arrendamientos y Servicios del Sector Público y su reglamento.</a:t>
          </a:r>
          <a:endParaRPr lang="es-MX" sz="1100" dirty="0"/>
        </a:p>
      </dgm:t>
    </dgm:pt>
    <dgm:pt modelId="{C1E78B64-757B-43AB-93D4-89859669FAA5}" type="parTrans" cxnId="{F14D3008-9EF0-4B5B-A116-FA3C003B1FD2}">
      <dgm:prSet/>
      <dgm:spPr/>
      <dgm:t>
        <a:bodyPr/>
        <a:lstStyle/>
        <a:p>
          <a:endParaRPr lang="es-MX"/>
        </a:p>
      </dgm:t>
    </dgm:pt>
    <dgm:pt modelId="{AB7D96D8-4BEC-4B56-93EB-B21C5D705E5B}" type="sibTrans" cxnId="{F14D3008-9EF0-4B5B-A116-FA3C003B1FD2}">
      <dgm:prSet/>
      <dgm:spPr/>
      <dgm:t>
        <a:bodyPr/>
        <a:lstStyle/>
        <a:p>
          <a:endParaRPr lang="es-MX"/>
        </a:p>
      </dgm:t>
    </dgm:pt>
    <dgm:pt modelId="{B2DCFDB3-9D97-4D7F-ABFB-9DAA32612A8F}">
      <dgm:prSet phldrT="[Texto]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Obras Públicas y su Reglamento. </a:t>
          </a:r>
          <a:endParaRPr lang="es-MX" sz="1100" dirty="0"/>
        </a:p>
      </dgm:t>
    </dgm:pt>
    <dgm:pt modelId="{A6C52F00-4AF1-4DA2-9CBC-4AA0DB381E18}" type="parTrans" cxnId="{635F8538-948E-430D-91D3-93B8E6BDC93F}">
      <dgm:prSet/>
      <dgm:spPr/>
      <dgm:t>
        <a:bodyPr/>
        <a:lstStyle/>
        <a:p>
          <a:endParaRPr lang="es-MX"/>
        </a:p>
      </dgm:t>
    </dgm:pt>
    <dgm:pt modelId="{8D6CDA5C-E0C2-4692-B9F0-B99E885A645E}" type="sibTrans" cxnId="{635F8538-948E-430D-91D3-93B8E6BDC93F}">
      <dgm:prSet/>
      <dgm:spPr/>
      <dgm:t>
        <a:bodyPr/>
        <a:lstStyle/>
        <a:p>
          <a:endParaRPr lang="es-MX"/>
        </a:p>
      </dgm:t>
    </dgm:pt>
    <dgm:pt modelId="{B85AC387-43D5-45F6-9C73-5EDDCEE3D598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de Entidades Paraestatales y su Reglamento.</a:t>
          </a:r>
          <a:endParaRPr lang="es-MX" sz="1100" dirty="0">
            <a:latin typeface="Arial Narrow" pitchFamily="34" charset="0"/>
            <a:cs typeface="Arial" pitchFamily="34" charset="0"/>
          </a:endParaRPr>
        </a:p>
      </dgm:t>
    </dgm:pt>
    <dgm:pt modelId="{A926BA2D-0768-4D8F-9A08-AA5E5B726C8A}" type="sibTrans" cxnId="{9CF31311-54C1-4918-82BB-DF3C0BBBB4C3}">
      <dgm:prSet/>
      <dgm:spPr/>
      <dgm:t>
        <a:bodyPr/>
        <a:lstStyle/>
        <a:p>
          <a:endParaRPr lang="es-MX"/>
        </a:p>
      </dgm:t>
    </dgm:pt>
    <dgm:pt modelId="{FCBA8CC0-5962-40C3-8427-CA301A527092}" type="parTrans" cxnId="{9CF31311-54C1-4918-82BB-DF3C0BBBB4C3}">
      <dgm:prSet/>
      <dgm:spPr/>
      <dgm:t>
        <a:bodyPr/>
        <a:lstStyle/>
        <a:p>
          <a:endParaRPr lang="es-MX"/>
        </a:p>
      </dgm:t>
    </dgm:pt>
    <dgm:pt modelId="{130726C5-E390-4927-8D65-972EF6B7073C}">
      <dgm:prSet custT="1"/>
      <dgm:spPr/>
      <dgm:t>
        <a:bodyPr/>
        <a:lstStyle/>
        <a:p>
          <a:r>
            <a:rPr lang="es-ES" sz="11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General de Protección de Datos Personales en Posesión de Sujetos Obligados</a:t>
          </a:r>
          <a:r>
            <a:rPr lang="es-SV" sz="11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. </a:t>
          </a:r>
        </a:p>
      </dgm:t>
    </dgm:pt>
    <dgm:pt modelId="{95469979-CF87-4405-86EC-4C6E23B6D8A6}" type="parTrans" cxnId="{E2C0C75C-F0A3-48B5-A31D-7142DBADB895}">
      <dgm:prSet/>
      <dgm:spPr/>
      <dgm:t>
        <a:bodyPr/>
        <a:lstStyle/>
        <a:p>
          <a:endParaRPr lang="es-MX"/>
        </a:p>
      </dgm:t>
    </dgm:pt>
    <dgm:pt modelId="{8893FE35-990A-4005-96E5-8B295740054B}" type="sibTrans" cxnId="{E2C0C75C-F0A3-48B5-A31D-7142DBADB895}">
      <dgm:prSet/>
      <dgm:spPr/>
      <dgm:t>
        <a:bodyPr/>
        <a:lstStyle/>
        <a:p>
          <a:endParaRPr lang="es-MX"/>
        </a:p>
      </dgm:t>
    </dgm:pt>
    <dgm:pt modelId="{6F9D3881-0E99-4DCE-9A16-BA1284390EB0}">
      <dgm:prSet custT="1"/>
      <dgm:spPr/>
      <dgm:t>
        <a:bodyPr/>
        <a:lstStyle/>
        <a:p>
          <a:r>
            <a:rPr lang="es-SV" sz="11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General de Archivos. </a:t>
          </a:r>
        </a:p>
      </dgm:t>
    </dgm:pt>
    <dgm:pt modelId="{74284D0A-0491-462A-BBB8-A837B7F510FF}" type="parTrans" cxnId="{5C084D75-8C00-4F19-8377-9FB534F1F447}">
      <dgm:prSet/>
      <dgm:spPr/>
      <dgm:t>
        <a:bodyPr/>
        <a:lstStyle/>
        <a:p>
          <a:endParaRPr lang="es-MX"/>
        </a:p>
      </dgm:t>
    </dgm:pt>
    <dgm:pt modelId="{F2FB2DE1-03FD-4BDF-B94D-15A08C9521EA}" type="sibTrans" cxnId="{5C084D75-8C00-4F19-8377-9FB534F1F447}">
      <dgm:prSet/>
      <dgm:spPr/>
      <dgm:t>
        <a:bodyPr/>
        <a:lstStyle/>
        <a:p>
          <a:endParaRPr lang="es-MX"/>
        </a:p>
      </dgm:t>
    </dgm:pt>
    <dgm:pt modelId="{01C9D172-FEBC-44AE-8E54-51A243C972B5}">
      <dgm:prSet phldrT="[Texto]" custT="1"/>
      <dgm:spPr/>
      <dgm:t>
        <a:bodyPr/>
        <a:lstStyle/>
        <a:p>
          <a:r>
            <a:rPr lang="es-MX" sz="1300" dirty="0"/>
            <a:t>Equipo 6</a:t>
          </a:r>
        </a:p>
      </dgm:t>
    </dgm:pt>
    <dgm:pt modelId="{35D40B6D-D4D0-4D8A-8CDA-163DB2B00BEC}" type="parTrans" cxnId="{7D67F50A-9DD2-4D33-B4B3-77F954461B1A}">
      <dgm:prSet/>
      <dgm:spPr/>
      <dgm:t>
        <a:bodyPr/>
        <a:lstStyle/>
        <a:p>
          <a:endParaRPr lang="es-MX"/>
        </a:p>
      </dgm:t>
    </dgm:pt>
    <dgm:pt modelId="{58B17E62-E5BB-44E3-92B8-B565302B81B1}" type="sibTrans" cxnId="{7D67F50A-9DD2-4D33-B4B3-77F954461B1A}">
      <dgm:prSet/>
      <dgm:spPr/>
      <dgm:t>
        <a:bodyPr/>
        <a:lstStyle/>
        <a:p>
          <a:endParaRPr lang="es-MX"/>
        </a:p>
      </dgm:t>
    </dgm:pt>
    <dgm:pt modelId="{3B7C5F26-57BC-42B4-AF90-508337FCD124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Planeación. </a:t>
          </a:r>
          <a:endParaRPr lang="es-MX" sz="1100" dirty="0"/>
        </a:p>
      </dgm:t>
    </dgm:pt>
    <dgm:pt modelId="{E06AE631-3565-4333-A25D-83F0D44BB314}" type="parTrans" cxnId="{E0E56F48-3CD3-4418-BFFF-6100CF5B7A83}">
      <dgm:prSet/>
      <dgm:spPr/>
      <dgm:t>
        <a:bodyPr/>
        <a:lstStyle/>
        <a:p>
          <a:endParaRPr lang="es-MX"/>
        </a:p>
      </dgm:t>
    </dgm:pt>
    <dgm:pt modelId="{51CE3BC3-1C43-4455-B690-B3EA73BEBE54}" type="sibTrans" cxnId="{E0E56F48-3CD3-4418-BFFF-6100CF5B7A83}">
      <dgm:prSet/>
      <dgm:spPr/>
      <dgm:t>
        <a:bodyPr/>
        <a:lstStyle/>
        <a:p>
          <a:endParaRPr lang="es-MX"/>
        </a:p>
      </dgm:t>
    </dgm:pt>
    <dgm:pt modelId="{C0D59E5B-E767-4B36-AB2C-C55DF498F814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General del Sistema Nacional de Anticorrupción.</a:t>
          </a:r>
          <a:endParaRPr lang="es-MX" sz="1100" dirty="0"/>
        </a:p>
      </dgm:t>
    </dgm:pt>
    <dgm:pt modelId="{C88C0CE0-47F9-4775-A05D-DCAC0116E85A}" type="parTrans" cxnId="{19FA5CDE-D67A-459F-B049-4E92AA1FC570}">
      <dgm:prSet/>
      <dgm:spPr/>
      <dgm:t>
        <a:bodyPr/>
        <a:lstStyle/>
        <a:p>
          <a:endParaRPr lang="es-MX"/>
        </a:p>
      </dgm:t>
    </dgm:pt>
    <dgm:pt modelId="{FD31E242-0527-43A6-AF73-16995701D6D7}" type="sibTrans" cxnId="{19FA5CDE-D67A-459F-B049-4E92AA1FC570}">
      <dgm:prSet/>
      <dgm:spPr/>
      <dgm:t>
        <a:bodyPr/>
        <a:lstStyle/>
        <a:p>
          <a:endParaRPr lang="es-MX"/>
        </a:p>
      </dgm:t>
    </dgm:pt>
    <dgm:pt modelId="{5E1CC24E-955C-495D-8F7A-333D46BCC36E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Fiscalización y Rendición de Cuentas de la Federación. </a:t>
          </a:r>
          <a:endParaRPr lang="es-MX" sz="1100" dirty="0"/>
        </a:p>
      </dgm:t>
    </dgm:pt>
    <dgm:pt modelId="{1A00C945-A645-46B9-89B4-400961D477A5}" type="parTrans" cxnId="{7A984C4D-EEA8-4621-908E-6A725437459B}">
      <dgm:prSet/>
      <dgm:spPr/>
      <dgm:t>
        <a:bodyPr/>
        <a:lstStyle/>
        <a:p>
          <a:endParaRPr lang="es-MX"/>
        </a:p>
      </dgm:t>
    </dgm:pt>
    <dgm:pt modelId="{109E5C4E-65D7-4840-946C-DC1B9813F38B}" type="sibTrans" cxnId="{7A984C4D-EEA8-4621-908E-6A725437459B}">
      <dgm:prSet/>
      <dgm:spPr/>
      <dgm:t>
        <a:bodyPr/>
        <a:lstStyle/>
        <a:p>
          <a:endParaRPr lang="es-MX"/>
        </a:p>
      </dgm:t>
    </dgm:pt>
    <dgm:pt modelId="{37AE3DE9-8825-4A70-B292-ED307F98B8AD}">
      <dgm:prSet phldrT="[Texto]" custT="1"/>
      <dgm:spPr/>
      <dgm:t>
        <a:bodyPr/>
        <a:lstStyle/>
        <a:p>
          <a:r>
            <a:rPr lang="x-none" sz="1100" b="1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Coordinación Fiscal. </a:t>
          </a:r>
          <a:endParaRPr lang="es-MX" sz="1100" dirty="0"/>
        </a:p>
      </dgm:t>
    </dgm:pt>
    <dgm:pt modelId="{FB5F6106-BD90-4C05-BC7A-9A846AD0CA01}" type="parTrans" cxnId="{7B85EEBD-C48A-457D-8694-3B86E55DB445}">
      <dgm:prSet/>
      <dgm:spPr/>
      <dgm:t>
        <a:bodyPr/>
        <a:lstStyle/>
        <a:p>
          <a:endParaRPr lang="es-MX"/>
        </a:p>
      </dgm:t>
    </dgm:pt>
    <dgm:pt modelId="{7668CAB9-5F75-4FA2-BE56-4299A5130F6D}" type="sibTrans" cxnId="{7B85EEBD-C48A-457D-8694-3B86E55DB445}">
      <dgm:prSet/>
      <dgm:spPr/>
      <dgm:t>
        <a:bodyPr/>
        <a:lstStyle/>
        <a:p>
          <a:endParaRPr lang="es-MX"/>
        </a:p>
      </dgm:t>
    </dgm:pt>
    <dgm:pt modelId="{18523EB9-7125-4EEE-A480-BFE7AD245FF0}" type="pres">
      <dgm:prSet presAssocID="{FCAB959E-63F9-48CA-BFED-84EC53A7C6F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BF7F150-E0EA-4429-B8B2-1F34525A0ADF}" type="pres">
      <dgm:prSet presAssocID="{2228A008-4D01-46D1-B6BA-8FFAC2F0FAB9}" presName="comp" presStyleCnt="0"/>
      <dgm:spPr/>
    </dgm:pt>
    <dgm:pt modelId="{D58A833F-4395-44E2-80D4-95445114F26B}" type="pres">
      <dgm:prSet presAssocID="{2228A008-4D01-46D1-B6BA-8FFAC2F0FAB9}" presName="box" presStyleLbl="node1" presStyleIdx="0" presStyleCnt="6"/>
      <dgm:spPr/>
      <dgm:t>
        <a:bodyPr/>
        <a:lstStyle/>
        <a:p>
          <a:endParaRPr lang="es-ES"/>
        </a:p>
      </dgm:t>
    </dgm:pt>
    <dgm:pt modelId="{9D92A64C-C99E-4CD2-947B-463C042A67D6}" type="pres">
      <dgm:prSet presAssocID="{2228A008-4D01-46D1-B6BA-8FFAC2F0FAB9}" presName="img" presStyleLbl="fgImgPlace1" presStyleIdx="0" presStyleCnt="6"/>
      <dgm:spPr/>
    </dgm:pt>
    <dgm:pt modelId="{F17306D2-7EBF-4F31-AE4F-92AA0FFC2514}" type="pres">
      <dgm:prSet presAssocID="{2228A008-4D01-46D1-B6BA-8FFAC2F0FAB9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09ECA4-22CB-44F8-8B14-FECFDE0DA28D}" type="pres">
      <dgm:prSet presAssocID="{B12F0C7B-50BA-4A90-940A-10498351E74F}" presName="spacer" presStyleCnt="0"/>
      <dgm:spPr/>
    </dgm:pt>
    <dgm:pt modelId="{4B44D783-E3B0-42A3-92F4-B827DB628A9F}" type="pres">
      <dgm:prSet presAssocID="{97633636-E8F1-43F3-B0F5-4254162BB63C}" presName="comp" presStyleCnt="0"/>
      <dgm:spPr/>
    </dgm:pt>
    <dgm:pt modelId="{CA23D1D7-865A-4169-8D21-BDDF42227E75}" type="pres">
      <dgm:prSet presAssocID="{97633636-E8F1-43F3-B0F5-4254162BB63C}" presName="box" presStyleLbl="node1" presStyleIdx="1" presStyleCnt="6"/>
      <dgm:spPr/>
      <dgm:t>
        <a:bodyPr/>
        <a:lstStyle/>
        <a:p>
          <a:endParaRPr lang="es-ES"/>
        </a:p>
      </dgm:t>
    </dgm:pt>
    <dgm:pt modelId="{51BCF015-F977-45F3-A6B9-E847F779C759}" type="pres">
      <dgm:prSet presAssocID="{97633636-E8F1-43F3-B0F5-4254162BB63C}" presName="img" presStyleLbl="fgImgPlace1" presStyleIdx="1" presStyleCnt="6"/>
      <dgm:spPr/>
    </dgm:pt>
    <dgm:pt modelId="{740CE481-47EF-4417-980A-C079015FB906}" type="pres">
      <dgm:prSet presAssocID="{97633636-E8F1-43F3-B0F5-4254162BB63C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00CBDB-79F1-446F-A429-C98FFFD43942}" type="pres">
      <dgm:prSet presAssocID="{C593DFD2-CD90-44B4-8634-35AC335945D4}" presName="spacer" presStyleCnt="0"/>
      <dgm:spPr/>
    </dgm:pt>
    <dgm:pt modelId="{7AE7589D-A853-4C48-996B-63E1FF80EBE3}" type="pres">
      <dgm:prSet presAssocID="{1E58CC12-C418-483E-8410-8E7067329D6C}" presName="comp" presStyleCnt="0"/>
      <dgm:spPr/>
    </dgm:pt>
    <dgm:pt modelId="{BDFB098A-94D8-4E73-8341-FD1CF3BB8859}" type="pres">
      <dgm:prSet presAssocID="{1E58CC12-C418-483E-8410-8E7067329D6C}" presName="box" presStyleLbl="node1" presStyleIdx="2" presStyleCnt="6"/>
      <dgm:spPr/>
      <dgm:t>
        <a:bodyPr/>
        <a:lstStyle/>
        <a:p>
          <a:endParaRPr lang="es-ES"/>
        </a:p>
      </dgm:t>
    </dgm:pt>
    <dgm:pt modelId="{F83708C7-CD44-40A4-A3B1-2560E5093268}" type="pres">
      <dgm:prSet presAssocID="{1E58CC12-C418-483E-8410-8E7067329D6C}" presName="img" presStyleLbl="fgImgPlace1" presStyleIdx="2" presStyleCnt="6"/>
      <dgm:spPr/>
    </dgm:pt>
    <dgm:pt modelId="{654B71EA-2D07-4DD5-8297-438C9AD09C33}" type="pres">
      <dgm:prSet presAssocID="{1E58CC12-C418-483E-8410-8E7067329D6C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517877-686C-4184-A6FE-AA50ADD67C1B}" type="pres">
      <dgm:prSet presAssocID="{2B1213AE-AA38-42E4-92B1-4A5E4C6E529C}" presName="spacer" presStyleCnt="0"/>
      <dgm:spPr/>
    </dgm:pt>
    <dgm:pt modelId="{FBD0C272-3C59-4914-9651-CB269EA9C5FF}" type="pres">
      <dgm:prSet presAssocID="{69490094-7687-4553-B506-2367C34638B6}" presName="comp" presStyleCnt="0"/>
      <dgm:spPr/>
    </dgm:pt>
    <dgm:pt modelId="{5D2DD9B9-C2DE-4951-A3C5-3F75EB68F267}" type="pres">
      <dgm:prSet presAssocID="{69490094-7687-4553-B506-2367C34638B6}" presName="box" presStyleLbl="node1" presStyleIdx="3" presStyleCnt="6"/>
      <dgm:spPr/>
      <dgm:t>
        <a:bodyPr/>
        <a:lstStyle/>
        <a:p>
          <a:endParaRPr lang="es-ES"/>
        </a:p>
      </dgm:t>
    </dgm:pt>
    <dgm:pt modelId="{6F8D1850-B6D0-4283-A2F6-3F855B606629}" type="pres">
      <dgm:prSet presAssocID="{69490094-7687-4553-B506-2367C34638B6}" presName="img" presStyleLbl="fgImgPlace1" presStyleIdx="3" presStyleCnt="6"/>
      <dgm:spPr/>
    </dgm:pt>
    <dgm:pt modelId="{1370D36A-7F1F-4E3F-BF03-64DBF6130C54}" type="pres">
      <dgm:prSet presAssocID="{69490094-7687-4553-B506-2367C34638B6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84C552-EED2-42C0-8FB0-79795C465CB5}" type="pres">
      <dgm:prSet presAssocID="{C61F24E5-351C-4570-BD37-43C0530E3EA1}" presName="spacer" presStyleCnt="0"/>
      <dgm:spPr/>
    </dgm:pt>
    <dgm:pt modelId="{737C6C14-C7D0-41AB-B6DE-7F69E81D1D66}" type="pres">
      <dgm:prSet presAssocID="{1D23B762-A65B-4C81-ADEA-1FFD71D5CD38}" presName="comp" presStyleCnt="0"/>
      <dgm:spPr/>
    </dgm:pt>
    <dgm:pt modelId="{173A16AD-A271-477A-B39D-AB3768F167C4}" type="pres">
      <dgm:prSet presAssocID="{1D23B762-A65B-4C81-ADEA-1FFD71D5CD38}" presName="box" presStyleLbl="node1" presStyleIdx="4" presStyleCnt="6"/>
      <dgm:spPr/>
      <dgm:t>
        <a:bodyPr/>
        <a:lstStyle/>
        <a:p>
          <a:endParaRPr lang="es-ES"/>
        </a:p>
      </dgm:t>
    </dgm:pt>
    <dgm:pt modelId="{87D0646A-55AD-4B35-A708-D80693D0D7B0}" type="pres">
      <dgm:prSet presAssocID="{1D23B762-A65B-4C81-ADEA-1FFD71D5CD38}" presName="img" presStyleLbl="fgImgPlace1" presStyleIdx="4" presStyleCnt="6"/>
      <dgm:spPr/>
    </dgm:pt>
    <dgm:pt modelId="{A950BCF4-D906-40CB-AAED-AD9894C6282B}" type="pres">
      <dgm:prSet presAssocID="{1D23B762-A65B-4C81-ADEA-1FFD71D5CD38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6D7503-BD38-4C71-A0BC-560482D5E2A5}" type="pres">
      <dgm:prSet presAssocID="{5AA07851-8AD9-4DE4-98C6-0D2DF0A3FE13}" presName="spacer" presStyleCnt="0"/>
      <dgm:spPr/>
    </dgm:pt>
    <dgm:pt modelId="{7F7129D2-A05F-4431-913E-50E6114566B4}" type="pres">
      <dgm:prSet presAssocID="{01C9D172-FEBC-44AE-8E54-51A243C972B5}" presName="comp" presStyleCnt="0"/>
      <dgm:spPr/>
    </dgm:pt>
    <dgm:pt modelId="{B98EFD6A-3A80-4576-BA97-2EFEFB45E2A7}" type="pres">
      <dgm:prSet presAssocID="{01C9D172-FEBC-44AE-8E54-51A243C972B5}" presName="box" presStyleLbl="node1" presStyleIdx="5" presStyleCnt="6"/>
      <dgm:spPr/>
      <dgm:t>
        <a:bodyPr/>
        <a:lstStyle/>
        <a:p>
          <a:endParaRPr lang="es-ES"/>
        </a:p>
      </dgm:t>
    </dgm:pt>
    <dgm:pt modelId="{D894B54D-C8EE-452E-B7B4-030DC079C8D1}" type="pres">
      <dgm:prSet presAssocID="{01C9D172-FEBC-44AE-8E54-51A243C972B5}" presName="img" presStyleLbl="fgImgPlace1" presStyleIdx="5" presStyleCnt="6"/>
      <dgm:spPr/>
    </dgm:pt>
    <dgm:pt modelId="{D147502E-36AE-4CAD-A186-8B04994379FF}" type="pres">
      <dgm:prSet presAssocID="{01C9D172-FEBC-44AE-8E54-51A243C972B5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49EDF04-A8D6-4BCE-9C69-D62E125AEDEA}" type="presOf" srcId="{C0D59E5B-E767-4B36-AB2C-C55DF498F814}" destId="{B98EFD6A-3A80-4576-BA97-2EFEFB45E2A7}" srcOrd="0" destOrd="2" presId="urn:microsoft.com/office/officeart/2005/8/layout/vList4"/>
    <dgm:cxn modelId="{FD80CCB7-1E2E-4894-BCA7-407ADCFF3C00}" type="presOf" srcId="{E11605E7-5C53-4684-9F9E-1DAEFBEDBD06}" destId="{D58A833F-4395-44E2-80D4-95445114F26B}" srcOrd="0" destOrd="1" presId="urn:microsoft.com/office/officeart/2005/8/layout/vList4"/>
    <dgm:cxn modelId="{5C084D75-8C00-4F19-8377-9FB534F1F447}" srcId="{97633636-E8F1-43F3-B0F5-4254162BB63C}" destId="{6F9D3881-0E99-4DCE-9A16-BA1284390EB0}" srcOrd="2" destOrd="0" parTransId="{74284D0A-0491-462A-BBB8-A837B7F510FF}" sibTransId="{F2FB2DE1-03FD-4BDF-B94D-15A08C9521EA}"/>
    <dgm:cxn modelId="{3713B2F9-41E8-4DAC-B66A-BC165E23867C}" type="presOf" srcId="{B2DCFDB3-9D97-4D7F-ABFB-9DAA32612A8F}" destId="{173A16AD-A271-477A-B39D-AB3768F167C4}" srcOrd="0" destOrd="2" presId="urn:microsoft.com/office/officeart/2005/8/layout/vList4"/>
    <dgm:cxn modelId="{41EF42F2-FE17-4FB7-9D1D-3827CBF792CA}" type="presOf" srcId="{B85AC387-43D5-45F6-9C73-5EDDCEE3D598}" destId="{F17306D2-7EBF-4F31-AE4F-92AA0FFC2514}" srcOrd="1" destOrd="2" presId="urn:microsoft.com/office/officeart/2005/8/layout/vList4"/>
    <dgm:cxn modelId="{8290E54E-CC8A-4D83-9DFB-05208A6E133E}" srcId="{2228A008-4D01-46D1-B6BA-8FFAC2F0FAB9}" destId="{E11605E7-5C53-4684-9F9E-1DAEFBEDBD06}" srcOrd="0" destOrd="0" parTransId="{3A7627DA-99AC-46B6-9C2D-D5FFEB792B11}" sibTransId="{1E32E04F-D5CB-4B98-B5C8-90E7DDC154EB}"/>
    <dgm:cxn modelId="{7342FAAD-E91C-4AFF-825D-EF670A5ACD45}" type="presOf" srcId="{37AE3DE9-8825-4A70-B292-ED307F98B8AD}" destId="{BDFB098A-94D8-4E73-8341-FD1CF3BB8859}" srcOrd="0" destOrd="3" presId="urn:microsoft.com/office/officeart/2005/8/layout/vList4"/>
    <dgm:cxn modelId="{F295F069-6E09-48BB-91C6-D46AED82F4B9}" srcId="{FCAB959E-63F9-48CA-BFED-84EC53A7C6F6}" destId="{2228A008-4D01-46D1-B6BA-8FFAC2F0FAB9}" srcOrd="0" destOrd="0" parTransId="{F15CCB07-6FA2-4147-800B-6625DCD4B876}" sibTransId="{B12F0C7B-50BA-4A90-940A-10498351E74F}"/>
    <dgm:cxn modelId="{F32C1BED-8516-4D40-B30F-C9682883509D}" type="presOf" srcId="{DEBC6364-BD05-45C6-BAB4-24A4BD6CB6B5}" destId="{1370D36A-7F1F-4E3F-BF03-64DBF6130C54}" srcOrd="1" destOrd="1" presId="urn:microsoft.com/office/officeart/2005/8/layout/vList4"/>
    <dgm:cxn modelId="{8FDD190B-A177-4C08-81B5-14E558BC1C7A}" type="presOf" srcId="{1E58CC12-C418-483E-8410-8E7067329D6C}" destId="{654B71EA-2D07-4DD5-8297-438C9AD09C33}" srcOrd="1" destOrd="0" presId="urn:microsoft.com/office/officeart/2005/8/layout/vList4"/>
    <dgm:cxn modelId="{1EF174EA-FB61-46ED-8285-4478265AC0EE}" type="presOf" srcId="{97633636-E8F1-43F3-B0F5-4254162BB63C}" destId="{CA23D1D7-865A-4169-8D21-BDDF42227E75}" srcOrd="0" destOrd="0" presId="urn:microsoft.com/office/officeart/2005/8/layout/vList4"/>
    <dgm:cxn modelId="{C13DE94C-B417-4519-89B9-5A03BDCC11DA}" type="presOf" srcId="{A3F6D7B5-D785-4B83-86A4-00A556AEF7F8}" destId="{173A16AD-A271-477A-B39D-AB3768F167C4}" srcOrd="0" destOrd="1" presId="urn:microsoft.com/office/officeart/2005/8/layout/vList4"/>
    <dgm:cxn modelId="{EE9223AF-AB4F-4056-9140-A692A0427F1F}" type="presOf" srcId="{3B7C5F26-57BC-42B4-AF90-508337FCD124}" destId="{D147502E-36AE-4CAD-A186-8B04994379FF}" srcOrd="1" destOrd="1" presId="urn:microsoft.com/office/officeart/2005/8/layout/vList4"/>
    <dgm:cxn modelId="{567811C6-A927-47B1-AE2D-4B64A3B7086E}" srcId="{FCAB959E-63F9-48CA-BFED-84EC53A7C6F6}" destId="{1E58CC12-C418-483E-8410-8E7067329D6C}" srcOrd="2" destOrd="0" parTransId="{28775896-DAC5-4DCA-A66E-EF162484B330}" sibTransId="{2B1213AE-AA38-42E4-92B1-4A5E4C6E529C}"/>
    <dgm:cxn modelId="{504BC967-8B76-4733-9FD8-E8EC26B1BBA4}" type="presOf" srcId="{130726C5-E390-4927-8D65-972EF6B7073C}" destId="{740CE481-47EF-4417-980A-C079015FB906}" srcOrd="1" destOrd="2" presId="urn:microsoft.com/office/officeart/2005/8/layout/vList4"/>
    <dgm:cxn modelId="{E2C0C75C-F0A3-48B5-A31D-7142DBADB895}" srcId="{97633636-E8F1-43F3-B0F5-4254162BB63C}" destId="{130726C5-E390-4927-8D65-972EF6B7073C}" srcOrd="1" destOrd="0" parTransId="{95469979-CF87-4405-86EC-4C6E23B6D8A6}" sibTransId="{8893FE35-990A-4005-96E5-8B295740054B}"/>
    <dgm:cxn modelId="{673604DD-6743-4B4A-BA16-E5450EE9ACE3}" type="presOf" srcId="{130726C5-E390-4927-8D65-972EF6B7073C}" destId="{CA23D1D7-865A-4169-8D21-BDDF42227E75}" srcOrd="0" destOrd="2" presId="urn:microsoft.com/office/officeart/2005/8/layout/vList4"/>
    <dgm:cxn modelId="{F3E1E5E0-438E-4C94-B9A1-D478E9919CE0}" type="presOf" srcId="{E10C1D6A-333C-41CE-B7AE-1CE8115AEAB6}" destId="{BDFB098A-94D8-4E73-8341-FD1CF3BB8859}" srcOrd="0" destOrd="1" presId="urn:microsoft.com/office/officeart/2005/8/layout/vList4"/>
    <dgm:cxn modelId="{8362BD40-E081-48F7-ACC1-AE946ADD3A97}" type="presOf" srcId="{E04D85E0-1B6F-4607-947C-D2819421A231}" destId="{740CE481-47EF-4417-980A-C079015FB906}" srcOrd="1" destOrd="1" presId="urn:microsoft.com/office/officeart/2005/8/layout/vList4"/>
    <dgm:cxn modelId="{2268124D-434B-40E9-9B28-06640920E57A}" srcId="{1E58CC12-C418-483E-8410-8E7067329D6C}" destId="{E10C1D6A-333C-41CE-B7AE-1CE8115AEAB6}" srcOrd="0" destOrd="0" parTransId="{620ADA30-5BAE-4FB8-88A9-0434A2F48739}" sibTransId="{28B81530-F67C-47B0-9E53-69A3B870E0E7}"/>
    <dgm:cxn modelId="{EA174EF5-8641-42C5-B972-E41EE666CAD1}" srcId="{FCAB959E-63F9-48CA-BFED-84EC53A7C6F6}" destId="{97633636-E8F1-43F3-B0F5-4254162BB63C}" srcOrd="1" destOrd="0" parTransId="{2B9A1929-C98B-455B-833D-9EE3CC93142D}" sibTransId="{C593DFD2-CD90-44B4-8634-35AC335945D4}"/>
    <dgm:cxn modelId="{1038D77A-6898-44F5-BF7A-F58799EFDE61}" type="presOf" srcId="{69490094-7687-4553-B506-2367C34638B6}" destId="{5D2DD9B9-C2DE-4951-A3C5-3F75EB68F267}" srcOrd="0" destOrd="0" presId="urn:microsoft.com/office/officeart/2005/8/layout/vList4"/>
    <dgm:cxn modelId="{380CE9D7-60E9-469D-A7BE-721C0EAD8129}" type="presOf" srcId="{E10C1D6A-333C-41CE-B7AE-1CE8115AEAB6}" destId="{654B71EA-2D07-4DD5-8297-438C9AD09C33}" srcOrd="1" destOrd="1" presId="urn:microsoft.com/office/officeart/2005/8/layout/vList4"/>
    <dgm:cxn modelId="{2F036FD6-0F56-4593-9D8C-058726672310}" type="presOf" srcId="{6F9D3881-0E99-4DCE-9A16-BA1284390EB0}" destId="{CA23D1D7-865A-4169-8D21-BDDF42227E75}" srcOrd="0" destOrd="3" presId="urn:microsoft.com/office/officeart/2005/8/layout/vList4"/>
    <dgm:cxn modelId="{A6E3F03F-182F-40B0-91AC-3782A33866FB}" type="presOf" srcId="{B85AC387-43D5-45F6-9C73-5EDDCEE3D598}" destId="{D58A833F-4395-44E2-80D4-95445114F26B}" srcOrd="0" destOrd="2" presId="urn:microsoft.com/office/officeart/2005/8/layout/vList4"/>
    <dgm:cxn modelId="{3AAC5FB1-DC5A-4FE5-9C26-642811134BCA}" type="presOf" srcId="{1B6181BF-AAB8-46CF-9BFA-DCBC5AC59B22}" destId="{1370D36A-7F1F-4E3F-BF03-64DBF6130C54}" srcOrd="1" destOrd="2" presId="urn:microsoft.com/office/officeart/2005/8/layout/vList4"/>
    <dgm:cxn modelId="{07DF2114-29B6-4D24-9964-AD9F31CC652A}" type="presOf" srcId="{6F9D3881-0E99-4DCE-9A16-BA1284390EB0}" destId="{740CE481-47EF-4417-980A-C079015FB906}" srcOrd="1" destOrd="3" presId="urn:microsoft.com/office/officeart/2005/8/layout/vList4"/>
    <dgm:cxn modelId="{7B85EEBD-C48A-457D-8694-3B86E55DB445}" srcId="{1E58CC12-C418-483E-8410-8E7067329D6C}" destId="{37AE3DE9-8825-4A70-B292-ED307F98B8AD}" srcOrd="2" destOrd="0" parTransId="{FB5F6106-BD90-4C05-BC7A-9A846AD0CA01}" sibTransId="{7668CAB9-5F75-4FA2-BE56-4299A5130F6D}"/>
    <dgm:cxn modelId="{64F05B64-4D26-4E0E-8F28-EC5DA7218C8F}" type="presOf" srcId="{1E58CC12-C418-483E-8410-8E7067329D6C}" destId="{BDFB098A-94D8-4E73-8341-FD1CF3BB8859}" srcOrd="0" destOrd="0" presId="urn:microsoft.com/office/officeart/2005/8/layout/vList4"/>
    <dgm:cxn modelId="{8B25283E-DBE3-4A1D-8D18-6ABC79A5C602}" type="presOf" srcId="{3B7C5F26-57BC-42B4-AF90-508337FCD124}" destId="{B98EFD6A-3A80-4576-BA97-2EFEFB45E2A7}" srcOrd="0" destOrd="1" presId="urn:microsoft.com/office/officeart/2005/8/layout/vList4"/>
    <dgm:cxn modelId="{F5C097E0-FC9D-4EF6-995F-BA53B831C221}" type="presOf" srcId="{E04D85E0-1B6F-4607-947C-D2819421A231}" destId="{CA23D1D7-865A-4169-8D21-BDDF42227E75}" srcOrd="0" destOrd="1" presId="urn:microsoft.com/office/officeart/2005/8/layout/vList4"/>
    <dgm:cxn modelId="{F14D3008-9EF0-4B5B-A116-FA3C003B1FD2}" srcId="{1D23B762-A65B-4C81-ADEA-1FFD71D5CD38}" destId="{A3F6D7B5-D785-4B83-86A4-00A556AEF7F8}" srcOrd="0" destOrd="0" parTransId="{C1E78B64-757B-43AB-93D4-89859669FAA5}" sibTransId="{AB7D96D8-4BEC-4B56-93EB-B21C5D705E5B}"/>
    <dgm:cxn modelId="{24C090C3-8419-4DAB-B784-B2317745EE48}" srcId="{69490094-7687-4553-B506-2367C34638B6}" destId="{1B6181BF-AAB8-46CF-9BFA-DCBC5AC59B22}" srcOrd="1" destOrd="0" parTransId="{93F59D88-E292-46B3-8BEF-2320916C12E0}" sibTransId="{F29B91D1-82A9-4A1C-9E39-09E859BBFE77}"/>
    <dgm:cxn modelId="{B08857CA-50EE-45FF-AF41-28AD7D0A4AE6}" type="presOf" srcId="{DEBC6364-BD05-45C6-BAB4-24A4BD6CB6B5}" destId="{5D2DD9B9-C2DE-4951-A3C5-3F75EB68F267}" srcOrd="0" destOrd="1" presId="urn:microsoft.com/office/officeart/2005/8/layout/vList4"/>
    <dgm:cxn modelId="{805A2FBB-A0DA-4818-9AEF-04F3CB282B7C}" srcId="{FCAB959E-63F9-48CA-BFED-84EC53A7C6F6}" destId="{1D23B762-A65B-4C81-ADEA-1FFD71D5CD38}" srcOrd="4" destOrd="0" parTransId="{4AD9A585-EDD8-4A49-8F9C-DF94B53E5336}" sibTransId="{5AA07851-8AD9-4DE4-98C6-0D2DF0A3FE13}"/>
    <dgm:cxn modelId="{7A984C4D-EEA8-4621-908E-6A725437459B}" srcId="{1E58CC12-C418-483E-8410-8E7067329D6C}" destId="{5E1CC24E-955C-495D-8F7A-333D46BCC36E}" srcOrd="1" destOrd="0" parTransId="{1A00C945-A645-46B9-89B4-400961D477A5}" sibTransId="{109E5C4E-65D7-4840-946C-DC1B9813F38B}"/>
    <dgm:cxn modelId="{AD3FD584-A010-4328-A74E-C07AAA659F06}" type="presOf" srcId="{A3F6D7B5-D785-4B83-86A4-00A556AEF7F8}" destId="{A950BCF4-D906-40CB-AAED-AD9894C6282B}" srcOrd="1" destOrd="1" presId="urn:microsoft.com/office/officeart/2005/8/layout/vList4"/>
    <dgm:cxn modelId="{635F8538-948E-430D-91D3-93B8E6BDC93F}" srcId="{1D23B762-A65B-4C81-ADEA-1FFD71D5CD38}" destId="{B2DCFDB3-9D97-4D7F-ABFB-9DAA32612A8F}" srcOrd="1" destOrd="0" parTransId="{A6C52F00-4AF1-4DA2-9CBC-4AA0DB381E18}" sibTransId="{8D6CDA5C-E0C2-4692-B9F0-B99E885A645E}"/>
    <dgm:cxn modelId="{A12B8234-5BE2-4631-B51F-EBEF8B8B6B55}" srcId="{69490094-7687-4553-B506-2367C34638B6}" destId="{DEBC6364-BD05-45C6-BAB4-24A4BD6CB6B5}" srcOrd="0" destOrd="0" parTransId="{9985F6C1-4A77-40BB-9E75-09F797A7A961}" sibTransId="{65DA17CC-B145-4D3F-89EA-7E3CD9ABA307}"/>
    <dgm:cxn modelId="{8807D11D-B792-4FD2-926B-9D5FFAAD21F5}" type="presOf" srcId="{01C9D172-FEBC-44AE-8E54-51A243C972B5}" destId="{D147502E-36AE-4CAD-A186-8B04994379FF}" srcOrd="1" destOrd="0" presId="urn:microsoft.com/office/officeart/2005/8/layout/vList4"/>
    <dgm:cxn modelId="{E0E56F48-3CD3-4418-BFFF-6100CF5B7A83}" srcId="{01C9D172-FEBC-44AE-8E54-51A243C972B5}" destId="{3B7C5F26-57BC-42B4-AF90-508337FCD124}" srcOrd="0" destOrd="0" parTransId="{E06AE631-3565-4333-A25D-83F0D44BB314}" sibTransId="{51CE3BC3-1C43-4455-B690-B3EA73BEBE54}"/>
    <dgm:cxn modelId="{503ADFDB-CD1F-4512-99B2-B08A750495A0}" type="presOf" srcId="{37AE3DE9-8825-4A70-B292-ED307F98B8AD}" destId="{654B71EA-2D07-4DD5-8297-438C9AD09C33}" srcOrd="1" destOrd="3" presId="urn:microsoft.com/office/officeart/2005/8/layout/vList4"/>
    <dgm:cxn modelId="{7B37F1C1-124E-48A4-97BD-B1C94BBB0926}" type="presOf" srcId="{01C9D172-FEBC-44AE-8E54-51A243C972B5}" destId="{B98EFD6A-3A80-4576-BA97-2EFEFB45E2A7}" srcOrd="0" destOrd="0" presId="urn:microsoft.com/office/officeart/2005/8/layout/vList4"/>
    <dgm:cxn modelId="{EF50572B-1310-4FFE-8FBF-5C173567FB3B}" type="presOf" srcId="{69490094-7687-4553-B506-2367C34638B6}" destId="{1370D36A-7F1F-4E3F-BF03-64DBF6130C54}" srcOrd="1" destOrd="0" presId="urn:microsoft.com/office/officeart/2005/8/layout/vList4"/>
    <dgm:cxn modelId="{36584E0E-E784-4981-A48E-66C414C038CD}" type="presOf" srcId="{2228A008-4D01-46D1-B6BA-8FFAC2F0FAB9}" destId="{F17306D2-7EBF-4F31-AE4F-92AA0FFC2514}" srcOrd="1" destOrd="0" presId="urn:microsoft.com/office/officeart/2005/8/layout/vList4"/>
    <dgm:cxn modelId="{7D67F50A-9DD2-4D33-B4B3-77F954461B1A}" srcId="{FCAB959E-63F9-48CA-BFED-84EC53A7C6F6}" destId="{01C9D172-FEBC-44AE-8E54-51A243C972B5}" srcOrd="5" destOrd="0" parTransId="{35D40B6D-D4D0-4D8A-8CDA-163DB2B00BEC}" sibTransId="{58B17E62-E5BB-44E3-92B8-B565302B81B1}"/>
    <dgm:cxn modelId="{30B1C547-298E-413E-81DA-056F00EAC9AC}" type="presOf" srcId="{5E1CC24E-955C-495D-8F7A-333D46BCC36E}" destId="{BDFB098A-94D8-4E73-8341-FD1CF3BB8859}" srcOrd="0" destOrd="2" presId="urn:microsoft.com/office/officeart/2005/8/layout/vList4"/>
    <dgm:cxn modelId="{14CAF151-AC07-4DFA-883E-DD288B6B34E5}" type="presOf" srcId="{B2DCFDB3-9D97-4D7F-ABFB-9DAA32612A8F}" destId="{A950BCF4-D906-40CB-AAED-AD9894C6282B}" srcOrd="1" destOrd="2" presId="urn:microsoft.com/office/officeart/2005/8/layout/vList4"/>
    <dgm:cxn modelId="{DE31D21D-19F7-41C5-981A-AFDD78BB4320}" srcId="{97633636-E8F1-43F3-B0F5-4254162BB63C}" destId="{E04D85E0-1B6F-4607-947C-D2819421A231}" srcOrd="0" destOrd="0" parTransId="{D1C66445-B7F6-49A8-9F06-C4502B712E68}" sibTransId="{DC0A0D45-C783-4122-9D2F-658E83315CF5}"/>
    <dgm:cxn modelId="{8C664FB2-2850-4BB5-B560-99A9898AEBD5}" type="presOf" srcId="{2228A008-4D01-46D1-B6BA-8FFAC2F0FAB9}" destId="{D58A833F-4395-44E2-80D4-95445114F26B}" srcOrd="0" destOrd="0" presId="urn:microsoft.com/office/officeart/2005/8/layout/vList4"/>
    <dgm:cxn modelId="{DAE09CDF-9326-4E77-8254-B1D8C1330BF3}" type="presOf" srcId="{97633636-E8F1-43F3-B0F5-4254162BB63C}" destId="{740CE481-47EF-4417-980A-C079015FB906}" srcOrd="1" destOrd="0" presId="urn:microsoft.com/office/officeart/2005/8/layout/vList4"/>
    <dgm:cxn modelId="{20E23A09-EEF4-425A-8A90-8D736BDF564B}" type="presOf" srcId="{1D23B762-A65B-4C81-ADEA-1FFD71D5CD38}" destId="{A950BCF4-D906-40CB-AAED-AD9894C6282B}" srcOrd="1" destOrd="0" presId="urn:microsoft.com/office/officeart/2005/8/layout/vList4"/>
    <dgm:cxn modelId="{817C151F-2FE8-48F1-997A-72432FAFA1DE}" type="presOf" srcId="{1B6181BF-AAB8-46CF-9BFA-DCBC5AC59B22}" destId="{5D2DD9B9-C2DE-4951-A3C5-3F75EB68F267}" srcOrd="0" destOrd="2" presId="urn:microsoft.com/office/officeart/2005/8/layout/vList4"/>
    <dgm:cxn modelId="{7319C1B0-216C-466B-B3E2-B3AC108D9AE7}" type="presOf" srcId="{5E1CC24E-955C-495D-8F7A-333D46BCC36E}" destId="{654B71EA-2D07-4DD5-8297-438C9AD09C33}" srcOrd="1" destOrd="2" presId="urn:microsoft.com/office/officeart/2005/8/layout/vList4"/>
    <dgm:cxn modelId="{9CF31311-54C1-4918-82BB-DF3C0BBBB4C3}" srcId="{2228A008-4D01-46D1-B6BA-8FFAC2F0FAB9}" destId="{B85AC387-43D5-45F6-9C73-5EDDCEE3D598}" srcOrd="1" destOrd="0" parTransId="{FCBA8CC0-5962-40C3-8427-CA301A527092}" sibTransId="{A926BA2D-0768-4D8F-9A08-AA5E5B726C8A}"/>
    <dgm:cxn modelId="{49B2955B-FA5C-467A-A582-CB59078435EE}" type="presOf" srcId="{E11605E7-5C53-4684-9F9E-1DAEFBEDBD06}" destId="{F17306D2-7EBF-4F31-AE4F-92AA0FFC2514}" srcOrd="1" destOrd="1" presId="urn:microsoft.com/office/officeart/2005/8/layout/vList4"/>
    <dgm:cxn modelId="{D243E7F4-02E0-4F5D-BB06-CA4EF3B6F33A}" srcId="{FCAB959E-63F9-48CA-BFED-84EC53A7C6F6}" destId="{69490094-7687-4553-B506-2367C34638B6}" srcOrd="3" destOrd="0" parTransId="{8FFAF256-9CCF-4AE2-9D86-B8CEA8FF1CE9}" sibTransId="{C61F24E5-351C-4570-BD37-43C0530E3EA1}"/>
    <dgm:cxn modelId="{2A255CA3-8AC3-431F-94EF-67390F6F87F6}" type="presOf" srcId="{1D23B762-A65B-4C81-ADEA-1FFD71D5CD38}" destId="{173A16AD-A271-477A-B39D-AB3768F167C4}" srcOrd="0" destOrd="0" presId="urn:microsoft.com/office/officeart/2005/8/layout/vList4"/>
    <dgm:cxn modelId="{DB405744-3E85-4960-AA14-1D692AE31F72}" type="presOf" srcId="{FCAB959E-63F9-48CA-BFED-84EC53A7C6F6}" destId="{18523EB9-7125-4EEE-A480-BFE7AD245FF0}" srcOrd="0" destOrd="0" presId="urn:microsoft.com/office/officeart/2005/8/layout/vList4"/>
    <dgm:cxn modelId="{71A65318-B3F4-4CE1-979C-5CFB711898CA}" type="presOf" srcId="{C0D59E5B-E767-4B36-AB2C-C55DF498F814}" destId="{D147502E-36AE-4CAD-A186-8B04994379FF}" srcOrd="1" destOrd="2" presId="urn:microsoft.com/office/officeart/2005/8/layout/vList4"/>
    <dgm:cxn modelId="{19FA5CDE-D67A-459F-B049-4E92AA1FC570}" srcId="{01C9D172-FEBC-44AE-8E54-51A243C972B5}" destId="{C0D59E5B-E767-4B36-AB2C-C55DF498F814}" srcOrd="1" destOrd="0" parTransId="{C88C0CE0-47F9-4775-A05D-DCAC0116E85A}" sibTransId="{FD31E242-0527-43A6-AF73-16995701D6D7}"/>
    <dgm:cxn modelId="{9FC8D3B1-61B2-42EA-95B8-ED88568CDB64}" type="presParOf" srcId="{18523EB9-7125-4EEE-A480-BFE7AD245FF0}" destId="{6BF7F150-E0EA-4429-B8B2-1F34525A0ADF}" srcOrd="0" destOrd="0" presId="urn:microsoft.com/office/officeart/2005/8/layout/vList4"/>
    <dgm:cxn modelId="{34EAEFE1-7557-4A23-AF04-296FA70DDBFC}" type="presParOf" srcId="{6BF7F150-E0EA-4429-B8B2-1F34525A0ADF}" destId="{D58A833F-4395-44E2-80D4-95445114F26B}" srcOrd="0" destOrd="0" presId="urn:microsoft.com/office/officeart/2005/8/layout/vList4"/>
    <dgm:cxn modelId="{0DF12F43-67DC-428F-9277-A2B176B40D0C}" type="presParOf" srcId="{6BF7F150-E0EA-4429-B8B2-1F34525A0ADF}" destId="{9D92A64C-C99E-4CD2-947B-463C042A67D6}" srcOrd="1" destOrd="0" presId="urn:microsoft.com/office/officeart/2005/8/layout/vList4"/>
    <dgm:cxn modelId="{60B69F1A-4A7C-409F-A992-D2D81B85E1D5}" type="presParOf" srcId="{6BF7F150-E0EA-4429-B8B2-1F34525A0ADF}" destId="{F17306D2-7EBF-4F31-AE4F-92AA0FFC2514}" srcOrd="2" destOrd="0" presId="urn:microsoft.com/office/officeart/2005/8/layout/vList4"/>
    <dgm:cxn modelId="{2FA63635-2008-46B8-A841-42C3A3AF2A3D}" type="presParOf" srcId="{18523EB9-7125-4EEE-A480-BFE7AD245FF0}" destId="{7109ECA4-22CB-44F8-8B14-FECFDE0DA28D}" srcOrd="1" destOrd="0" presId="urn:microsoft.com/office/officeart/2005/8/layout/vList4"/>
    <dgm:cxn modelId="{CA1B00E2-0ACB-43A1-8E8F-8BD812086A7F}" type="presParOf" srcId="{18523EB9-7125-4EEE-A480-BFE7AD245FF0}" destId="{4B44D783-E3B0-42A3-92F4-B827DB628A9F}" srcOrd="2" destOrd="0" presId="urn:microsoft.com/office/officeart/2005/8/layout/vList4"/>
    <dgm:cxn modelId="{F51EBB77-D5D2-4A8C-AF5B-60C1A58549CD}" type="presParOf" srcId="{4B44D783-E3B0-42A3-92F4-B827DB628A9F}" destId="{CA23D1D7-865A-4169-8D21-BDDF42227E75}" srcOrd="0" destOrd="0" presId="urn:microsoft.com/office/officeart/2005/8/layout/vList4"/>
    <dgm:cxn modelId="{19FB6C43-B4F1-4729-90A9-C182A3C55FB0}" type="presParOf" srcId="{4B44D783-E3B0-42A3-92F4-B827DB628A9F}" destId="{51BCF015-F977-45F3-A6B9-E847F779C759}" srcOrd="1" destOrd="0" presId="urn:microsoft.com/office/officeart/2005/8/layout/vList4"/>
    <dgm:cxn modelId="{90E43368-9FEC-404B-8D27-706E20C5733C}" type="presParOf" srcId="{4B44D783-E3B0-42A3-92F4-B827DB628A9F}" destId="{740CE481-47EF-4417-980A-C079015FB906}" srcOrd="2" destOrd="0" presId="urn:microsoft.com/office/officeart/2005/8/layout/vList4"/>
    <dgm:cxn modelId="{617D5908-675F-4E42-8267-654CF69D1E5A}" type="presParOf" srcId="{18523EB9-7125-4EEE-A480-BFE7AD245FF0}" destId="{AD00CBDB-79F1-446F-A429-C98FFFD43942}" srcOrd="3" destOrd="0" presId="urn:microsoft.com/office/officeart/2005/8/layout/vList4"/>
    <dgm:cxn modelId="{3272C122-0C83-4314-8B77-333EE5E31B32}" type="presParOf" srcId="{18523EB9-7125-4EEE-A480-BFE7AD245FF0}" destId="{7AE7589D-A853-4C48-996B-63E1FF80EBE3}" srcOrd="4" destOrd="0" presId="urn:microsoft.com/office/officeart/2005/8/layout/vList4"/>
    <dgm:cxn modelId="{37B42DF3-D708-465E-9988-6F5525BF3629}" type="presParOf" srcId="{7AE7589D-A853-4C48-996B-63E1FF80EBE3}" destId="{BDFB098A-94D8-4E73-8341-FD1CF3BB8859}" srcOrd="0" destOrd="0" presId="urn:microsoft.com/office/officeart/2005/8/layout/vList4"/>
    <dgm:cxn modelId="{5C0BA6C7-6C49-47C5-A5F1-D32F828ABC5D}" type="presParOf" srcId="{7AE7589D-A853-4C48-996B-63E1FF80EBE3}" destId="{F83708C7-CD44-40A4-A3B1-2560E5093268}" srcOrd="1" destOrd="0" presId="urn:microsoft.com/office/officeart/2005/8/layout/vList4"/>
    <dgm:cxn modelId="{D0B25793-EEF1-4BA0-BE2B-E89CAEF98B0A}" type="presParOf" srcId="{7AE7589D-A853-4C48-996B-63E1FF80EBE3}" destId="{654B71EA-2D07-4DD5-8297-438C9AD09C33}" srcOrd="2" destOrd="0" presId="urn:microsoft.com/office/officeart/2005/8/layout/vList4"/>
    <dgm:cxn modelId="{76D197FE-A9E8-48B2-A67B-94D99E612EEE}" type="presParOf" srcId="{18523EB9-7125-4EEE-A480-BFE7AD245FF0}" destId="{CD517877-686C-4184-A6FE-AA50ADD67C1B}" srcOrd="5" destOrd="0" presId="urn:microsoft.com/office/officeart/2005/8/layout/vList4"/>
    <dgm:cxn modelId="{D157C534-D14F-437E-9E5E-F7AB46666E04}" type="presParOf" srcId="{18523EB9-7125-4EEE-A480-BFE7AD245FF0}" destId="{FBD0C272-3C59-4914-9651-CB269EA9C5FF}" srcOrd="6" destOrd="0" presId="urn:microsoft.com/office/officeart/2005/8/layout/vList4"/>
    <dgm:cxn modelId="{A4820427-9C38-4B49-A676-6677BEFD08F5}" type="presParOf" srcId="{FBD0C272-3C59-4914-9651-CB269EA9C5FF}" destId="{5D2DD9B9-C2DE-4951-A3C5-3F75EB68F267}" srcOrd="0" destOrd="0" presId="urn:microsoft.com/office/officeart/2005/8/layout/vList4"/>
    <dgm:cxn modelId="{505A97B5-A810-4092-8672-0B24883852A6}" type="presParOf" srcId="{FBD0C272-3C59-4914-9651-CB269EA9C5FF}" destId="{6F8D1850-B6D0-4283-A2F6-3F855B606629}" srcOrd="1" destOrd="0" presId="urn:microsoft.com/office/officeart/2005/8/layout/vList4"/>
    <dgm:cxn modelId="{562D8799-406C-43C9-813A-D4BB1F390ED2}" type="presParOf" srcId="{FBD0C272-3C59-4914-9651-CB269EA9C5FF}" destId="{1370D36A-7F1F-4E3F-BF03-64DBF6130C54}" srcOrd="2" destOrd="0" presId="urn:microsoft.com/office/officeart/2005/8/layout/vList4"/>
    <dgm:cxn modelId="{A52770EE-2FDA-4A9E-BEB0-3BDA7C8E58CE}" type="presParOf" srcId="{18523EB9-7125-4EEE-A480-BFE7AD245FF0}" destId="{7184C552-EED2-42C0-8FB0-79795C465CB5}" srcOrd="7" destOrd="0" presId="urn:microsoft.com/office/officeart/2005/8/layout/vList4"/>
    <dgm:cxn modelId="{7E988B74-7562-4ACA-83DA-0D5254E93C57}" type="presParOf" srcId="{18523EB9-7125-4EEE-A480-BFE7AD245FF0}" destId="{737C6C14-C7D0-41AB-B6DE-7F69E81D1D66}" srcOrd="8" destOrd="0" presId="urn:microsoft.com/office/officeart/2005/8/layout/vList4"/>
    <dgm:cxn modelId="{A2CD3E82-67F8-4B21-BE59-7D2DACA97B09}" type="presParOf" srcId="{737C6C14-C7D0-41AB-B6DE-7F69E81D1D66}" destId="{173A16AD-A271-477A-B39D-AB3768F167C4}" srcOrd="0" destOrd="0" presId="urn:microsoft.com/office/officeart/2005/8/layout/vList4"/>
    <dgm:cxn modelId="{E99538AC-0AF5-43FC-9390-AB2D7C46FEDD}" type="presParOf" srcId="{737C6C14-C7D0-41AB-B6DE-7F69E81D1D66}" destId="{87D0646A-55AD-4B35-A708-D80693D0D7B0}" srcOrd="1" destOrd="0" presId="urn:microsoft.com/office/officeart/2005/8/layout/vList4"/>
    <dgm:cxn modelId="{836BB3DB-B179-4E56-94CB-54186335DEC9}" type="presParOf" srcId="{737C6C14-C7D0-41AB-B6DE-7F69E81D1D66}" destId="{A950BCF4-D906-40CB-AAED-AD9894C6282B}" srcOrd="2" destOrd="0" presId="urn:microsoft.com/office/officeart/2005/8/layout/vList4"/>
    <dgm:cxn modelId="{673CCCA4-049F-4B41-B5AE-0568E639C463}" type="presParOf" srcId="{18523EB9-7125-4EEE-A480-BFE7AD245FF0}" destId="{336D7503-BD38-4C71-A0BC-560482D5E2A5}" srcOrd="9" destOrd="0" presId="urn:microsoft.com/office/officeart/2005/8/layout/vList4"/>
    <dgm:cxn modelId="{65E65417-C336-44BA-9033-ED9A8C82B0FD}" type="presParOf" srcId="{18523EB9-7125-4EEE-A480-BFE7AD245FF0}" destId="{7F7129D2-A05F-4431-913E-50E6114566B4}" srcOrd="10" destOrd="0" presId="urn:microsoft.com/office/officeart/2005/8/layout/vList4"/>
    <dgm:cxn modelId="{A31909B0-A27E-4777-AA14-035697B26DD3}" type="presParOf" srcId="{7F7129D2-A05F-4431-913E-50E6114566B4}" destId="{B98EFD6A-3A80-4576-BA97-2EFEFB45E2A7}" srcOrd="0" destOrd="0" presId="urn:microsoft.com/office/officeart/2005/8/layout/vList4"/>
    <dgm:cxn modelId="{623728DA-2E69-4047-8389-7E09FB1E9E7D}" type="presParOf" srcId="{7F7129D2-A05F-4431-913E-50E6114566B4}" destId="{D894B54D-C8EE-452E-B7B4-030DC079C8D1}" srcOrd="1" destOrd="0" presId="urn:microsoft.com/office/officeart/2005/8/layout/vList4"/>
    <dgm:cxn modelId="{453FCDD3-1B18-47B3-B7B1-5169CFA2792D}" type="presParOf" srcId="{7F7129D2-A05F-4431-913E-50E6114566B4}" destId="{D147502E-36AE-4CAD-A186-8B04994379F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12444-C1ED-43D0-9E0D-FCBB6D85B3FD}">
      <dsp:nvSpPr>
        <dsp:cNvPr id="0" name=""/>
        <dsp:cNvSpPr/>
      </dsp:nvSpPr>
      <dsp:spPr>
        <a:xfrm>
          <a:off x="603" y="489365"/>
          <a:ext cx="5218310" cy="1127804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800" kern="1200" dirty="0">
              <a:solidFill>
                <a:schemeClr val="accent6">
                  <a:lumMod val="50000"/>
                </a:schemeClr>
              </a:solidFill>
            </a:rPr>
            <a:t>La CPEUM es la norma fundamental establecida para regir jurídicamente al País y que está por encima de todas las leyes y reglamentos del País</a:t>
          </a:r>
          <a:endParaRPr lang="es-MX" sz="1800" b="1" kern="1200" dirty="0">
            <a:solidFill>
              <a:srgbClr val="6E152E"/>
            </a:solidFill>
          </a:endParaRPr>
        </a:p>
      </dsp:txBody>
      <dsp:txXfrm>
        <a:off x="33635" y="522397"/>
        <a:ext cx="5152246" cy="1061740"/>
      </dsp:txXfrm>
    </dsp:sp>
    <dsp:sp modelId="{9324F8BD-5C4D-4F51-B50E-92DCEEF9D964}">
      <dsp:nvSpPr>
        <dsp:cNvPr id="0" name=""/>
        <dsp:cNvSpPr/>
      </dsp:nvSpPr>
      <dsp:spPr>
        <a:xfrm>
          <a:off x="522434" y="1617169"/>
          <a:ext cx="521831" cy="1382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806"/>
              </a:lnTo>
              <a:lnTo>
                <a:pt x="521831" y="1382806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BF0FDF6E-22B3-469B-BF57-1C59516C1A7C}">
      <dsp:nvSpPr>
        <dsp:cNvPr id="0" name=""/>
        <dsp:cNvSpPr/>
      </dsp:nvSpPr>
      <dsp:spPr>
        <a:xfrm>
          <a:off x="1044265" y="1848094"/>
          <a:ext cx="6731989" cy="2303760"/>
        </a:xfrm>
        <a:prstGeom prst="roundRect">
          <a:avLst>
            <a:gd name="adj" fmla="val 10000"/>
          </a:avLst>
        </a:prstGeom>
        <a:solidFill>
          <a:srgbClr val="BC945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Define la forma en que está integrado; </a:t>
          </a:r>
          <a:endParaRPr lang="es-MX" sz="1600" kern="1200" dirty="0">
            <a:solidFill>
              <a:srgbClr val="A42145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El territorio nacional,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La población,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El Poder Supremo,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Las partes que integran la Administración Pública,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Los Servidores Públicos y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La normatividad de la actividad fiscalizadora . </a:t>
          </a:r>
        </a:p>
      </dsp:txBody>
      <dsp:txXfrm>
        <a:off x="1111740" y="1915569"/>
        <a:ext cx="6597039" cy="2168810"/>
      </dsp:txXfrm>
    </dsp:sp>
    <dsp:sp modelId="{F320329E-21A2-4CC1-B9AB-C95FDA9106F6}">
      <dsp:nvSpPr>
        <dsp:cNvPr id="0" name=""/>
        <dsp:cNvSpPr/>
      </dsp:nvSpPr>
      <dsp:spPr>
        <a:xfrm>
          <a:off x="5681368" y="504246"/>
          <a:ext cx="2334492" cy="1125190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Todas las leyes en México, derivan de la CPEUM.</a:t>
          </a:r>
          <a:endParaRPr lang="es-MX" sz="1600" b="1" kern="1200" dirty="0">
            <a:solidFill>
              <a:srgbClr val="6E152E"/>
            </a:solidFill>
          </a:endParaRPr>
        </a:p>
      </dsp:txBody>
      <dsp:txXfrm>
        <a:off x="5714324" y="537202"/>
        <a:ext cx="2268580" cy="1059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3F2F1-D469-49DD-84C7-49E5388C677C}">
      <dsp:nvSpPr>
        <dsp:cNvPr id="0" name=""/>
        <dsp:cNvSpPr/>
      </dsp:nvSpPr>
      <dsp:spPr>
        <a:xfrm>
          <a:off x="0" y="389198"/>
          <a:ext cx="2375136" cy="1425082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Las partes integrantes de la Federación (32 estados); </a:t>
          </a:r>
          <a:endParaRPr lang="es-MX" sz="1600" kern="1200" dirty="0"/>
        </a:p>
      </dsp:txBody>
      <dsp:txXfrm>
        <a:off x="0" y="389198"/>
        <a:ext cx="2375136" cy="1425082"/>
      </dsp:txXfrm>
    </dsp:sp>
    <dsp:sp modelId="{324CE554-FDE9-4F13-A470-453EB52CA0B1}">
      <dsp:nvSpPr>
        <dsp:cNvPr id="0" name=""/>
        <dsp:cNvSpPr/>
      </dsp:nvSpPr>
      <dsp:spPr>
        <a:xfrm>
          <a:off x="2612650" y="389198"/>
          <a:ext cx="2375136" cy="1425082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de las islas, incluyendo los arrecifes y cayos en los mares adyacentes;</a:t>
          </a:r>
          <a:endParaRPr lang="es-MX" sz="1600" kern="1200" dirty="0"/>
        </a:p>
      </dsp:txBody>
      <dsp:txXfrm>
        <a:off x="2612650" y="389198"/>
        <a:ext cx="2375136" cy="1425082"/>
      </dsp:txXfrm>
    </dsp:sp>
    <dsp:sp modelId="{D189583E-976A-4A94-B9A9-3957751658E3}">
      <dsp:nvSpPr>
        <dsp:cNvPr id="0" name=""/>
        <dsp:cNvSpPr/>
      </dsp:nvSpPr>
      <dsp:spPr>
        <a:xfrm>
          <a:off x="5225301" y="389198"/>
          <a:ext cx="2375136" cy="1425082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 plataforma continental y los zócalos submarinos de las islas, cayos y arrecifes; </a:t>
          </a:r>
          <a:endParaRPr lang="es-MX" sz="1600" kern="1200" dirty="0"/>
        </a:p>
      </dsp:txBody>
      <dsp:txXfrm>
        <a:off x="5225301" y="389198"/>
        <a:ext cx="2375136" cy="1425082"/>
      </dsp:txXfrm>
    </dsp:sp>
    <dsp:sp modelId="{8693AFA2-BBCF-4AF4-82E7-5AE1EA038CB6}">
      <dsp:nvSpPr>
        <dsp:cNvPr id="0" name=""/>
        <dsp:cNvSpPr/>
      </dsp:nvSpPr>
      <dsp:spPr>
        <a:xfrm>
          <a:off x="1306325" y="2051793"/>
          <a:ext cx="2375136" cy="1425082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Las aguas de los mares territoriales en la extensión y términos que fija el Derecho Internacional y las marítimas interiores;</a:t>
          </a:r>
          <a:endParaRPr lang="es-MX" sz="1600" kern="1200" dirty="0"/>
        </a:p>
      </dsp:txBody>
      <dsp:txXfrm>
        <a:off x="1306325" y="2051793"/>
        <a:ext cx="2375136" cy="1425082"/>
      </dsp:txXfrm>
    </dsp:sp>
    <dsp:sp modelId="{119394FA-1438-4BA6-8091-6C3CC40BF065}">
      <dsp:nvSpPr>
        <dsp:cNvPr id="0" name=""/>
        <dsp:cNvSpPr/>
      </dsp:nvSpPr>
      <dsp:spPr>
        <a:xfrm>
          <a:off x="3918975" y="2051793"/>
          <a:ext cx="2375136" cy="1425082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</a:t>
          </a: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espacio situado sobre el territorio nacional, con la extensión y modalidades que establezca el propio Derecho Internacional</a:t>
          </a:r>
          <a:r>
            <a:rPr lang="es-MX" altLang="es-MX" sz="1600" b="1" kern="1200" dirty="0">
              <a:solidFill>
                <a:srgbClr val="691B31"/>
              </a:solidFill>
              <a:latin typeface="Arial" panose="020B0604020202020204" pitchFamily="34" charset="0"/>
            </a:rPr>
            <a:t>.</a:t>
          </a:r>
          <a:endParaRPr lang="es-MX" sz="1600" kern="1200" dirty="0"/>
        </a:p>
      </dsp:txBody>
      <dsp:txXfrm>
        <a:off x="3918975" y="2051793"/>
        <a:ext cx="2375136" cy="14250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F3D5D-6462-4E66-A0C8-0D5E1482FE37}">
      <dsp:nvSpPr>
        <dsp:cNvPr id="0" name=""/>
        <dsp:cNvSpPr/>
      </dsp:nvSpPr>
      <dsp:spPr>
        <a:xfrm rot="16200000">
          <a:off x="-1129952" y="1130988"/>
          <a:ext cx="4957010" cy="2695032"/>
        </a:xfrm>
        <a:prstGeom prst="flowChartManualOperation">
          <a:avLst/>
        </a:prstGeom>
        <a:solidFill>
          <a:srgbClr val="245C4F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Poder Judicial. </a:t>
          </a:r>
          <a:endParaRPr lang="es-MX" sz="1500" b="1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 deposita el ejercicio del Poder Judicial de la Federación en una </a:t>
          </a:r>
          <a:r>
            <a:rPr lang="x-none" sz="1500" u="sng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Suprema Corte de Justicia, en un Tribunal Electoral, en Tribunales Colegiados y Unitarios de Circuito y en Juzgados de Distrito.</a:t>
          </a: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500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 administración, vigilancia y disciplina del Poder Judicial de la Federación, con excepción de la SCJN, estarán a cargo del Consejo de la Judicatura Federal. </a:t>
          </a:r>
          <a:endParaRPr lang="es-MX" sz="1500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La SCJN se compondrá de once Ministros y funcionará en Pleno o en Salas. </a:t>
          </a:r>
          <a:endParaRPr lang="es-MX" sz="1500" kern="1200" dirty="0"/>
        </a:p>
      </dsp:txBody>
      <dsp:txXfrm rot="5400000">
        <a:off x="1037" y="991401"/>
        <a:ext cx="2695032" cy="2974206"/>
      </dsp:txXfrm>
    </dsp:sp>
    <dsp:sp modelId="{3B8545E9-72E7-44FD-851D-F730EC1CD3FC}">
      <dsp:nvSpPr>
        <dsp:cNvPr id="0" name=""/>
        <dsp:cNvSpPr/>
      </dsp:nvSpPr>
      <dsp:spPr>
        <a:xfrm rot="16200000">
          <a:off x="1767208" y="1130988"/>
          <a:ext cx="4957010" cy="2695032"/>
        </a:xfrm>
        <a:prstGeom prst="flowChartManualOperation">
          <a:avLst/>
        </a:prstGeom>
        <a:solidFill>
          <a:srgbClr val="A42145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500" b="1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Poder Legislativo. </a:t>
          </a:r>
          <a:endParaRPr lang="es-MX" sz="1500" b="1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poder legislativo de los Estados Unidos Mexicanos se deposita en un </a:t>
          </a:r>
          <a:r>
            <a:rPr lang="x-none" sz="1500" u="sng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Congreso general, que se dividirá en dos Cámaras</a:t>
          </a: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una de diputados y otra de senadores. </a:t>
          </a:r>
          <a:endParaRPr lang="es-MX" sz="1500" b="1" kern="1200" dirty="0">
            <a:solidFill>
              <a:schemeClr val="bg1"/>
            </a:solidFill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derecho de iniciar leyes o decretos compete: Al Presidente de la República; Diputados y Senadores;  Legislaturas de los Estados y de la CDMX; y ciudadanos (por lo menos, al 0.13% de la lista nominal de electores). </a:t>
          </a:r>
          <a:endParaRPr lang="es-MX" sz="1500" b="1" kern="1200" dirty="0">
            <a:solidFill>
              <a:schemeClr val="bg1"/>
            </a:solidFill>
          </a:endParaRPr>
        </a:p>
      </dsp:txBody>
      <dsp:txXfrm rot="5400000">
        <a:off x="2898197" y="991401"/>
        <a:ext cx="2695032" cy="2974206"/>
      </dsp:txXfrm>
    </dsp:sp>
    <dsp:sp modelId="{2027624C-AEAE-4FD4-B321-47F5AA2B78E1}">
      <dsp:nvSpPr>
        <dsp:cNvPr id="0" name=""/>
        <dsp:cNvSpPr/>
      </dsp:nvSpPr>
      <dsp:spPr>
        <a:xfrm rot="16200000">
          <a:off x="4664368" y="1130988"/>
          <a:ext cx="4957010" cy="2695032"/>
        </a:xfrm>
        <a:prstGeom prst="flowChartManualOperation">
          <a:avLst/>
        </a:prstGeom>
        <a:solidFill>
          <a:srgbClr val="A42145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Poder Ejecutivo. </a:t>
          </a:r>
          <a:endParaRPr lang="es-MX" sz="1500" b="1" kern="1200" dirty="0">
            <a:solidFill>
              <a:schemeClr val="bg1"/>
            </a:solidFill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 deposita el ejercicio del Supremo Poder Ejecutivo de la Unión en un solo individuo, que se denominará </a:t>
          </a:r>
          <a:r>
            <a:rPr lang="x-none" sz="1500" u="sng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"Presidente de los Estados Unidos Mexicanos."</a:t>
          </a:r>
          <a:r>
            <a:rPr lang="x-none" sz="150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500" b="1" kern="1200" dirty="0">
            <a:solidFill>
              <a:schemeClr val="bg1"/>
            </a:solidFill>
          </a:endParaRPr>
        </a:p>
      </dsp:txBody>
      <dsp:txXfrm rot="5400000">
        <a:off x="5795357" y="991401"/>
        <a:ext cx="2695032" cy="2974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4A1C2-DF19-456E-A2E2-2A73D59170B2}">
      <dsp:nvSpPr>
        <dsp:cNvPr id="0" name=""/>
        <dsp:cNvSpPr/>
      </dsp:nvSpPr>
      <dsp:spPr>
        <a:xfrm>
          <a:off x="0" y="0"/>
          <a:ext cx="8322803" cy="5123655"/>
        </a:xfrm>
        <a:prstGeom prst="roundRect">
          <a:avLst>
            <a:gd name="adj" fmla="val 10000"/>
          </a:avLst>
        </a:prstGeom>
        <a:solidFill>
          <a:srgbClr val="BC945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b="1" kern="1200" dirty="0">
              <a:solidFill>
                <a:schemeClr val="accent6">
                  <a:lumMod val="50000"/>
                </a:schemeClr>
              </a:solidFill>
            </a:rPr>
            <a:t>Sección V. De la Fiscalización Superior de la Federación. (art.79)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>
            <a:solidFill>
              <a:srgbClr val="245C4F"/>
            </a:solidFill>
          </a:endParaRPr>
        </a:p>
      </dsp:txBody>
      <dsp:txXfrm>
        <a:off x="0" y="0"/>
        <a:ext cx="8322803" cy="1537096"/>
      </dsp:txXfrm>
    </dsp:sp>
    <dsp:sp modelId="{B3D7E5B0-4010-4BA8-9A39-DB40A02264E8}">
      <dsp:nvSpPr>
        <dsp:cNvPr id="0" name=""/>
        <dsp:cNvSpPr/>
      </dsp:nvSpPr>
      <dsp:spPr>
        <a:xfrm>
          <a:off x="381717" y="936104"/>
          <a:ext cx="7220997" cy="1098084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600" kern="1200" dirty="0">
              <a:solidFill>
                <a:srgbClr val="5C5CE7">
                  <a:lumMod val="50000"/>
                </a:srgbClr>
              </a:solidFill>
              <a:latin typeface="Arial"/>
              <a:ea typeface="+mn-ea"/>
              <a:cs typeface="+mn-cs"/>
            </a:rPr>
            <a:t>La Auditoría Superior de la Federación de la Cámara de Diputados, tendrá autonomía técnica y de gestión en el ejercicio de sus atribuciones y para decidir sobre su organización interna, funcionamiento y resoluciones, en los términos que disponga la ley. </a:t>
          </a:r>
          <a:endParaRPr lang="es-MX" sz="1600" kern="1200" dirty="0">
            <a:solidFill>
              <a:srgbClr val="5C5CE7">
                <a:lumMod val="50000"/>
              </a:srgbClr>
            </a:solidFill>
            <a:latin typeface="Arial"/>
            <a:ea typeface="+mn-ea"/>
            <a:cs typeface="+mn-cs"/>
          </a:endParaRPr>
        </a:p>
      </dsp:txBody>
      <dsp:txXfrm>
        <a:off x="413879" y="968266"/>
        <a:ext cx="7156673" cy="1033760"/>
      </dsp:txXfrm>
    </dsp:sp>
    <dsp:sp modelId="{968984EF-B6F8-4A1E-9EB1-2C8D33DF90F4}">
      <dsp:nvSpPr>
        <dsp:cNvPr id="0" name=""/>
        <dsp:cNvSpPr/>
      </dsp:nvSpPr>
      <dsp:spPr>
        <a:xfrm>
          <a:off x="553732" y="2304256"/>
          <a:ext cx="7020916" cy="514679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La función de fiscalización será ejercida conforme a los principios de legalidad, definitividad, imparcialidad y confiabilidad. </a:t>
          </a:r>
          <a:endParaRPr lang="es-MX" sz="1600" kern="1200" dirty="0">
            <a:solidFill>
              <a:srgbClr val="691B31"/>
            </a:solidFill>
            <a:latin typeface="+mn-lt"/>
          </a:endParaRPr>
        </a:p>
      </dsp:txBody>
      <dsp:txXfrm>
        <a:off x="568806" y="2319330"/>
        <a:ext cx="6990768" cy="484531"/>
      </dsp:txXfrm>
    </dsp:sp>
    <dsp:sp modelId="{00EC6BE4-2F42-4EB1-B38D-AD2343DC34FB}">
      <dsp:nvSpPr>
        <dsp:cNvPr id="0" name=""/>
        <dsp:cNvSpPr/>
      </dsp:nvSpPr>
      <dsp:spPr>
        <a:xfrm>
          <a:off x="545909" y="3024338"/>
          <a:ext cx="7033500" cy="700021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La ASF podrá iniciar el proceso de fiscalización a partir del primer día hábil del ejercicio fiscal siguiente. </a:t>
          </a:r>
          <a:endParaRPr lang="es-MX" sz="1600" kern="1200" dirty="0">
            <a:solidFill>
              <a:srgbClr val="691B31"/>
            </a:solidFill>
            <a:latin typeface="+mn-lt"/>
          </a:endParaRPr>
        </a:p>
      </dsp:txBody>
      <dsp:txXfrm>
        <a:off x="566412" y="3044841"/>
        <a:ext cx="6992494" cy="659015"/>
      </dsp:txXfrm>
    </dsp:sp>
    <dsp:sp modelId="{C327C1FE-8319-41E2-A52B-47C57DCF8B52}">
      <dsp:nvSpPr>
        <dsp:cNvPr id="0" name=""/>
        <dsp:cNvSpPr/>
      </dsp:nvSpPr>
      <dsp:spPr>
        <a:xfrm>
          <a:off x="545942" y="3960440"/>
          <a:ext cx="7177518" cy="777670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Por lo que corresponde a los trabajos de planeación de las auditorías, la ASF podrá solicitar información del ejercicio en curso, respecto de procesos concluidos.</a:t>
          </a:r>
          <a:endParaRPr lang="es-MX" sz="1600" kern="1200" dirty="0">
            <a:solidFill>
              <a:srgbClr val="691B31"/>
            </a:solidFill>
            <a:latin typeface="+mn-lt"/>
          </a:endParaRPr>
        </a:p>
      </dsp:txBody>
      <dsp:txXfrm>
        <a:off x="568719" y="3983217"/>
        <a:ext cx="7131964" cy="732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4A1C2-DF19-456E-A2E2-2A73D59170B2}">
      <dsp:nvSpPr>
        <dsp:cNvPr id="0" name=""/>
        <dsp:cNvSpPr/>
      </dsp:nvSpPr>
      <dsp:spPr>
        <a:xfrm>
          <a:off x="8127" y="0"/>
          <a:ext cx="8314675" cy="4403576"/>
        </a:xfrm>
        <a:prstGeom prst="roundRect">
          <a:avLst>
            <a:gd name="adj" fmla="val 10000"/>
          </a:avLst>
        </a:prstGeom>
        <a:solidFill>
          <a:srgbClr val="BC945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Se reputarán como </a:t>
          </a:r>
          <a:r>
            <a:rPr lang="x-none" sz="1600" b="1" kern="1200" dirty="0">
              <a:solidFill>
                <a:schemeClr val="accent6">
                  <a:lumMod val="50000"/>
                </a:schemeClr>
              </a:solidFill>
            </a:rPr>
            <a:t>servidores públicos </a:t>
          </a:r>
          <a:endParaRPr lang="es-MX" sz="1600" b="1" kern="1200" dirty="0">
            <a:solidFill>
              <a:srgbClr val="245C4F"/>
            </a:solidFill>
          </a:endParaRPr>
        </a:p>
      </dsp:txBody>
      <dsp:txXfrm>
        <a:off x="8127" y="0"/>
        <a:ext cx="8314675" cy="1321072"/>
      </dsp:txXfrm>
    </dsp:sp>
    <dsp:sp modelId="{B3D7E5B0-4010-4BA8-9A39-DB40A02264E8}">
      <dsp:nvSpPr>
        <dsp:cNvPr id="0" name=""/>
        <dsp:cNvSpPr/>
      </dsp:nvSpPr>
      <dsp:spPr>
        <a:xfrm>
          <a:off x="323546" y="914951"/>
          <a:ext cx="7213945" cy="353851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Los representantes de elección popular,</a:t>
          </a:r>
          <a:endParaRPr lang="es-MX" sz="1600" kern="1200" dirty="0">
            <a:solidFill>
              <a:srgbClr val="5C5CE7">
                <a:lumMod val="50000"/>
              </a:srgbClr>
            </a:solidFill>
            <a:latin typeface="Arial"/>
            <a:ea typeface="+mn-ea"/>
            <a:cs typeface="+mn-cs"/>
          </a:endParaRPr>
        </a:p>
      </dsp:txBody>
      <dsp:txXfrm>
        <a:off x="333910" y="925315"/>
        <a:ext cx="7193217" cy="333123"/>
      </dsp:txXfrm>
    </dsp:sp>
    <dsp:sp modelId="{D26C07F2-89C4-4E77-B143-02FA6B5385C3}">
      <dsp:nvSpPr>
        <dsp:cNvPr id="0" name=""/>
        <dsp:cNvSpPr/>
      </dsp:nvSpPr>
      <dsp:spPr>
        <a:xfrm>
          <a:off x="333657" y="1446914"/>
          <a:ext cx="6651740" cy="442648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Los miembros del Poder Judicial de la Federación,</a:t>
          </a:r>
          <a:endParaRPr lang="es-MX" sz="1600" kern="1200" dirty="0"/>
        </a:p>
      </dsp:txBody>
      <dsp:txXfrm>
        <a:off x="346622" y="1459879"/>
        <a:ext cx="6625810" cy="416718"/>
      </dsp:txXfrm>
    </dsp:sp>
    <dsp:sp modelId="{DA9792A0-BD06-4FA2-ABF7-59EA406785BE}">
      <dsp:nvSpPr>
        <dsp:cNvPr id="0" name=""/>
        <dsp:cNvSpPr/>
      </dsp:nvSpPr>
      <dsp:spPr>
        <a:xfrm>
          <a:off x="333657" y="2076114"/>
          <a:ext cx="6651740" cy="270785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Los funcionarios y empleados y,</a:t>
          </a:r>
          <a:endParaRPr lang="es-MX" sz="1600" kern="1200" dirty="0"/>
        </a:p>
      </dsp:txBody>
      <dsp:txXfrm>
        <a:off x="341588" y="2084045"/>
        <a:ext cx="6635878" cy="254923"/>
      </dsp:txXfrm>
    </dsp:sp>
    <dsp:sp modelId="{B09AB5D5-6D47-40CF-8F8F-DAA464705541}">
      <dsp:nvSpPr>
        <dsp:cNvPr id="0" name=""/>
        <dsp:cNvSpPr/>
      </dsp:nvSpPr>
      <dsp:spPr>
        <a:xfrm>
          <a:off x="405562" y="2599296"/>
          <a:ext cx="7591897" cy="685532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En general, </a:t>
          </a:r>
          <a:r>
            <a:rPr lang="x-none" sz="1600" b="1" kern="1200" dirty="0">
              <a:solidFill>
                <a:schemeClr val="accent6">
                  <a:lumMod val="50000"/>
                </a:schemeClr>
              </a:solidFill>
            </a:rPr>
            <a:t>a toda persona que desempeñe un empleo, cargo o comisión de cualquier naturaleza en el Congreso de la Unión o en la Administración Pública Federal</a:t>
          </a: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, </a:t>
          </a:r>
          <a:endParaRPr lang="es-MX" sz="1600" kern="1200" dirty="0"/>
        </a:p>
      </dsp:txBody>
      <dsp:txXfrm>
        <a:off x="425641" y="2619375"/>
        <a:ext cx="7551739" cy="645374"/>
      </dsp:txXfrm>
    </dsp:sp>
    <dsp:sp modelId="{F68EF724-4E05-4508-B8E1-9228201AA30A}">
      <dsp:nvSpPr>
        <dsp:cNvPr id="0" name=""/>
        <dsp:cNvSpPr/>
      </dsp:nvSpPr>
      <dsp:spPr>
        <a:xfrm>
          <a:off x="401937" y="3465727"/>
          <a:ext cx="7223856" cy="685532"/>
        </a:xfrm>
        <a:prstGeom prst="roundRect">
          <a:avLst>
            <a:gd name="adj" fmla="val 10000"/>
          </a:avLst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Así como a los servidores públicos de los organismos a los que esta Constitución otorgue autonomía, quienes serán responsables por los actos u omisiones en que incurran en el desempeño de sus respectivas funciones.</a:t>
          </a:r>
          <a:endParaRPr lang="es-MX" sz="1600" kern="1200" dirty="0"/>
        </a:p>
      </dsp:txBody>
      <dsp:txXfrm>
        <a:off x="422016" y="3485806"/>
        <a:ext cx="7183698" cy="6453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CE554-FDE9-4F13-A470-453EB52CA0B1}">
      <dsp:nvSpPr>
        <dsp:cNvPr id="0" name=""/>
        <dsp:cNvSpPr/>
      </dsp:nvSpPr>
      <dsp:spPr>
        <a:xfrm>
          <a:off x="0" y="0"/>
          <a:ext cx="3560062" cy="2136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El Presidente de la República, durante el tiempo de su encargo, sólo podrá ser acusado por traición a la patria y delitos graves del orden común. </a:t>
          </a:r>
          <a:endParaRPr lang="es-MX" sz="1600" kern="1200" dirty="0">
            <a:latin typeface="Arial Narrow" panose="020B0606020202030204" pitchFamily="34" charset="0"/>
          </a:endParaRPr>
        </a:p>
      </dsp:txBody>
      <dsp:txXfrm>
        <a:off x="0" y="0"/>
        <a:ext cx="3560062" cy="2136037"/>
      </dsp:txXfrm>
    </dsp:sp>
    <dsp:sp modelId="{8693AFA2-BBCF-4AF4-82E7-5AE1EA038CB6}">
      <dsp:nvSpPr>
        <dsp:cNvPr id="0" name=""/>
        <dsp:cNvSpPr/>
      </dsp:nvSpPr>
      <dsp:spPr>
        <a:xfrm>
          <a:off x="4123354" y="169"/>
          <a:ext cx="3560062" cy="2136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Las Constituciones de las entidades federativas precisarán, para los efectos de sus responsabilidades, el carácter de servidores públicos de quienes desempeñen empleo, cargo o comisión en las entidades federativas, los Municipios y las demarcaciones territoriales de la CDMX. </a:t>
          </a:r>
          <a:endParaRPr lang="es-MX" sz="1600" kern="1200" dirty="0">
            <a:latin typeface="Arial Narrow" panose="020B0606020202030204" pitchFamily="34" charset="0"/>
          </a:endParaRPr>
        </a:p>
      </dsp:txBody>
      <dsp:txXfrm>
        <a:off x="4123354" y="169"/>
        <a:ext cx="3560062" cy="2136037"/>
      </dsp:txXfrm>
    </dsp:sp>
    <dsp:sp modelId="{119394FA-1438-4BA6-8091-6C3CC40BF065}">
      <dsp:nvSpPr>
        <dsp:cNvPr id="0" name=""/>
        <dsp:cNvSpPr/>
      </dsp:nvSpPr>
      <dsp:spPr>
        <a:xfrm>
          <a:off x="0" y="2200921"/>
          <a:ext cx="3560062" cy="1580454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Los servidores estarán obligados a presentar, bajo protesta de decir verdad, su </a:t>
          </a:r>
          <a:r>
            <a:rPr lang="x-none" sz="1600" b="1" kern="12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declaración patrimonial y de intereses </a:t>
          </a:r>
          <a:r>
            <a:rPr lang="x-none" sz="1600" kern="12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ante las autoridades competentes y en los términos que determine la ley.</a:t>
          </a:r>
          <a:endParaRPr lang="es-MX" sz="1600" kern="1200" dirty="0">
            <a:latin typeface="Arial Narrow" panose="020B0606020202030204" pitchFamily="34" charset="0"/>
          </a:endParaRPr>
        </a:p>
      </dsp:txBody>
      <dsp:txXfrm>
        <a:off x="0" y="2200921"/>
        <a:ext cx="3560062" cy="1580454"/>
      </dsp:txXfrm>
    </dsp:sp>
    <dsp:sp modelId="{95D1E038-5C44-49C7-8E42-CF0B815B355F}">
      <dsp:nvSpPr>
        <dsp:cNvPr id="0" name=""/>
        <dsp:cNvSpPr/>
      </dsp:nvSpPr>
      <dsp:spPr>
        <a:xfrm>
          <a:off x="4146280" y="2215446"/>
          <a:ext cx="3560062" cy="2136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Los servidores públicos y particulares que incurran en responsabilidad frente al Estado, serán sancionados conforme a lo establece la Ley. </a:t>
          </a:r>
          <a:endParaRPr lang="es-MX" sz="1600" kern="1200" dirty="0">
            <a:latin typeface="Arial Narrow" panose="020B0606020202030204" pitchFamily="34" charset="0"/>
          </a:endParaRPr>
        </a:p>
      </dsp:txBody>
      <dsp:txXfrm>
        <a:off x="4146280" y="2215446"/>
        <a:ext cx="3560062" cy="21360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9583E-976A-4A94-B9A9-3957751658E3}">
      <dsp:nvSpPr>
        <dsp:cNvPr id="0" name=""/>
        <dsp:cNvSpPr/>
      </dsp:nvSpPr>
      <dsp:spPr>
        <a:xfrm>
          <a:off x="246584" y="192484"/>
          <a:ext cx="2311729" cy="933351"/>
        </a:xfrm>
        <a:prstGeom prst="rect">
          <a:avLst/>
        </a:prstGeom>
        <a:solidFill>
          <a:srgbClr val="DEC9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Los ejecutivos de las entidades federativas, </a:t>
          </a:r>
          <a:endParaRPr lang="es-MX" sz="1400" kern="1200" dirty="0">
            <a:latin typeface="Arial Narrow" panose="020B0606020202030204" pitchFamily="34" charset="0"/>
          </a:endParaRPr>
        </a:p>
      </dsp:txBody>
      <dsp:txXfrm>
        <a:off x="246584" y="192484"/>
        <a:ext cx="2311729" cy="933351"/>
      </dsp:txXfrm>
    </dsp:sp>
    <dsp:sp modelId="{421DFA8D-4120-4C7D-BC39-B41F8FAD9C2A}">
      <dsp:nvSpPr>
        <dsp:cNvPr id="0" name=""/>
        <dsp:cNvSpPr/>
      </dsp:nvSpPr>
      <dsp:spPr>
        <a:xfrm>
          <a:off x="2789486" y="2480"/>
          <a:ext cx="2311729" cy="1387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diputados a las Legislaturas Locales,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2789486" y="2480"/>
        <a:ext cx="2311729" cy="1387037"/>
      </dsp:txXfrm>
    </dsp:sp>
    <dsp:sp modelId="{B2E89EB9-50BF-40E7-8785-847B5DFB3535}">
      <dsp:nvSpPr>
        <dsp:cNvPr id="0" name=""/>
        <dsp:cNvSpPr/>
      </dsp:nvSpPr>
      <dsp:spPr>
        <a:xfrm>
          <a:off x="5332388" y="2480"/>
          <a:ext cx="2311729" cy="1387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Magistrados de los Tribunales Superiores de Justicia Locales,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332388" y="2480"/>
        <a:ext cx="2311729" cy="1387037"/>
      </dsp:txXfrm>
    </dsp:sp>
    <dsp:sp modelId="{891510E7-8C21-4ACA-BB2A-99CC22F5F75C}">
      <dsp:nvSpPr>
        <dsp:cNvPr id="0" name=""/>
        <dsp:cNvSpPr/>
      </dsp:nvSpPr>
      <dsp:spPr>
        <a:xfrm>
          <a:off x="246584" y="1620691"/>
          <a:ext cx="2311729" cy="1387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En su caso, los miembros de los Consejos de las Judicaturas Locales,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246584" y="1620691"/>
        <a:ext cx="2311729" cy="1387037"/>
      </dsp:txXfrm>
    </dsp:sp>
    <dsp:sp modelId="{48E6D590-E020-4B4A-93C5-38F580FBC347}">
      <dsp:nvSpPr>
        <dsp:cNvPr id="0" name=""/>
        <dsp:cNvSpPr/>
      </dsp:nvSpPr>
      <dsp:spPr>
        <a:xfrm>
          <a:off x="2789486" y="1620691"/>
          <a:ext cx="2311729" cy="1387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integrantes de los Ayuntamientos y Alcaldías,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2789486" y="1620691"/>
        <a:ext cx="2311729" cy="1387037"/>
      </dsp:txXfrm>
    </dsp:sp>
    <dsp:sp modelId="{B2F26AEC-8392-4F96-8986-388D557935DF}">
      <dsp:nvSpPr>
        <dsp:cNvPr id="0" name=""/>
        <dsp:cNvSpPr/>
      </dsp:nvSpPr>
      <dsp:spPr>
        <a:xfrm>
          <a:off x="5332388" y="1620691"/>
          <a:ext cx="2311729" cy="1387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los miembros de los organismos a los que las Constituciones Locales les otorgue autonomía, </a:t>
          </a:r>
          <a:endParaRPr lang="x-none" sz="1400" kern="1200" dirty="0">
            <a:solidFill>
              <a:srgbClr val="5C5CE7">
                <a:lumMod val="50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332388" y="1620691"/>
        <a:ext cx="2311729" cy="1387037"/>
      </dsp:txXfrm>
    </dsp:sp>
    <dsp:sp modelId="{6F9BE3C8-C94A-4F07-AC81-EC5C2B98EF4C}">
      <dsp:nvSpPr>
        <dsp:cNvPr id="0" name=""/>
        <dsp:cNvSpPr/>
      </dsp:nvSpPr>
      <dsp:spPr>
        <a:xfrm>
          <a:off x="1518035" y="3238901"/>
          <a:ext cx="2311729" cy="1387037"/>
        </a:xfrm>
        <a:prstGeom prst="rect">
          <a:avLst/>
        </a:prstGeom>
        <a:solidFill>
          <a:srgbClr val="DEC9A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1400" kern="1200" dirty="0">
              <a:solidFill>
                <a:srgbClr val="5C5CE7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así como los demás servidores públicos locales, </a:t>
          </a:r>
        </a:p>
      </dsp:txBody>
      <dsp:txXfrm>
        <a:off x="1518035" y="3238901"/>
        <a:ext cx="2311729" cy="1387037"/>
      </dsp:txXfrm>
    </dsp:sp>
    <dsp:sp modelId="{EB02156C-836E-4D91-B43B-0638C8772BB4}">
      <dsp:nvSpPr>
        <dsp:cNvPr id="0" name=""/>
        <dsp:cNvSpPr/>
      </dsp:nvSpPr>
      <dsp:spPr>
        <a:xfrm>
          <a:off x="4060937" y="3238901"/>
          <a:ext cx="2311729" cy="1387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400" kern="1200" dirty="0">
              <a:solidFill>
                <a:schemeClr val="tx1"/>
              </a:solidFill>
              <a:latin typeface="Arial Narrow" panose="020B0606020202030204" pitchFamily="34" charset="0"/>
            </a:rPr>
            <a:t>serán responsables por violaciones a esta Constitución y a las leyes federales, así como por el manejo y aplicación indebidos de fondos y recursos federales. </a:t>
          </a:r>
        </a:p>
      </dsp:txBody>
      <dsp:txXfrm>
        <a:off x="4060937" y="3238901"/>
        <a:ext cx="2311729" cy="13870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F3D5D-6462-4E66-A0C8-0D5E1482FE37}">
      <dsp:nvSpPr>
        <dsp:cNvPr id="0" name=""/>
        <dsp:cNvSpPr/>
      </dsp:nvSpPr>
      <dsp:spPr>
        <a:xfrm rot="16200000">
          <a:off x="-412806" y="417092"/>
          <a:ext cx="4957010" cy="4122825"/>
        </a:xfrm>
        <a:prstGeom prst="flowChartManualOperation">
          <a:avLst/>
        </a:prstGeom>
        <a:solidFill>
          <a:srgbClr val="245C4F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b="1" kern="1200" dirty="0">
              <a:solidFill>
                <a:schemeClr val="accent6">
                  <a:lumMod val="50000"/>
                </a:schemeClr>
              </a:solidFill>
            </a:rPr>
            <a:t>Los recursos económicos de que dispongan la Federación</a:t>
          </a: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, las entidades federativas, los Municipios y las demarcaciones territoriales de la Ciudad de México, se administrarán con </a:t>
          </a:r>
          <a:r>
            <a:rPr lang="x-none" sz="1600" kern="1200" dirty="0">
              <a:solidFill>
                <a:srgbClr val="FF0000"/>
              </a:solidFill>
            </a:rPr>
            <a:t>eficiencia, eficacia, economía, transparencia y honradez</a:t>
          </a:r>
          <a:r>
            <a:rPr lang="x-none" sz="1600" kern="1200" dirty="0">
              <a:solidFill>
                <a:schemeClr val="accent6">
                  <a:lumMod val="50000"/>
                </a:schemeClr>
              </a:solidFill>
            </a:rPr>
            <a:t> para satisfacer los objetivos a los que estén destinados.</a:t>
          </a:r>
          <a:endParaRPr lang="es-MX" sz="1600" b="1" kern="1200" dirty="0"/>
        </a:p>
      </dsp:txBody>
      <dsp:txXfrm rot="5400000">
        <a:off x="4287" y="991401"/>
        <a:ext cx="4122825" cy="2974206"/>
      </dsp:txXfrm>
    </dsp:sp>
    <dsp:sp modelId="{3B8545E9-72E7-44FD-851D-F730EC1CD3FC}">
      <dsp:nvSpPr>
        <dsp:cNvPr id="0" name=""/>
        <dsp:cNvSpPr/>
      </dsp:nvSpPr>
      <dsp:spPr>
        <a:xfrm rot="16200000">
          <a:off x="4019230" y="417092"/>
          <a:ext cx="4957010" cy="4122825"/>
        </a:xfrm>
        <a:prstGeom prst="flowChartManualOperation">
          <a:avLst/>
        </a:prstGeom>
        <a:solidFill>
          <a:srgbClr val="A42145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600" b="1" kern="1200">
              <a:solidFill>
                <a:schemeClr val="accent6">
                  <a:lumMod val="50000"/>
                </a:schemeClr>
              </a:solidFill>
            </a:rPr>
            <a:t>Las adquisiciones, arrendamientos y enajenaciones </a:t>
          </a:r>
          <a:r>
            <a:rPr lang="x-none" sz="1600" kern="1200">
              <a:solidFill>
                <a:schemeClr val="accent6">
                  <a:lumMod val="50000"/>
                </a:schemeClr>
              </a:solidFill>
            </a:rPr>
            <a:t>de todo tipo de bienes, prestación de servicios de cualquier naturaleza y la contratación de obra que realicen, se adjudicarán o llevarán a cabo a través de </a:t>
          </a:r>
          <a:r>
            <a:rPr lang="x-none" sz="1600" b="1" kern="1200">
              <a:solidFill>
                <a:schemeClr val="accent6">
                  <a:lumMod val="50000"/>
                </a:schemeClr>
              </a:solidFill>
            </a:rPr>
            <a:t>licitaciones públicas </a:t>
          </a:r>
          <a:r>
            <a:rPr lang="x-none" sz="1600" kern="1200">
              <a:solidFill>
                <a:schemeClr val="accent6">
                  <a:lumMod val="50000"/>
                </a:schemeClr>
              </a:solidFill>
            </a:rPr>
            <a:t>mediante convocatoria pública para que libremente se presenten proposiciones solventes en sobre cerrado, que será abierto públicamente, a fin de asegurar al Estado las mejores condiciones disponibles en cuanto a precio, calidad, financiamiento, oportunidad y demás circunstancias pertinentes.</a:t>
          </a:r>
          <a:endParaRPr lang="es-MX" sz="1600" b="1" kern="1200" dirty="0"/>
        </a:p>
      </dsp:txBody>
      <dsp:txXfrm rot="5400000">
        <a:off x="4436323" y="991401"/>
        <a:ext cx="4122825" cy="29742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A833F-4395-44E2-80D4-95445114F26B}">
      <dsp:nvSpPr>
        <dsp:cNvPr id="0" name=""/>
        <dsp:cNvSpPr/>
      </dsp:nvSpPr>
      <dsp:spPr>
        <a:xfrm>
          <a:off x="0" y="0"/>
          <a:ext cx="6696744" cy="8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Equipo 1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Orgánica de la Administración Pública Federal. </a:t>
          </a:r>
          <a:endParaRPr lang="es-MX" sz="1100" kern="1200" dirty="0">
            <a:latin typeface="Arial Narrow" pitchFamily="34" charset="0"/>
            <a:cs typeface="Arial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de Entidades Paraestatales y su Reglamento.</a:t>
          </a:r>
          <a:endParaRPr lang="es-MX" sz="1100" kern="1200" dirty="0">
            <a:latin typeface="Arial Narrow" pitchFamily="34" charset="0"/>
            <a:cs typeface="Arial" pitchFamily="34" charset="0"/>
          </a:endParaRPr>
        </a:p>
      </dsp:txBody>
      <dsp:txXfrm>
        <a:off x="1420199" y="0"/>
        <a:ext cx="5276544" cy="808507"/>
      </dsp:txXfrm>
    </dsp:sp>
    <dsp:sp modelId="{9D92A64C-C99E-4CD2-947B-463C042A67D6}">
      <dsp:nvSpPr>
        <dsp:cNvPr id="0" name=""/>
        <dsp:cNvSpPr/>
      </dsp:nvSpPr>
      <dsp:spPr>
        <a:xfrm>
          <a:off x="80850" y="80850"/>
          <a:ext cx="1339348" cy="64680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23D1D7-865A-4169-8D21-BDDF42227E75}">
      <dsp:nvSpPr>
        <dsp:cNvPr id="0" name=""/>
        <dsp:cNvSpPr/>
      </dsp:nvSpPr>
      <dsp:spPr>
        <a:xfrm>
          <a:off x="0" y="889358"/>
          <a:ext cx="6696744" cy="8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Equipo 2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1" kern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General de Transparencia y Acceso a la Información Pública.</a:t>
          </a:r>
          <a:endParaRPr lang="es-MX" sz="1100" kern="1200" dirty="0">
            <a:latin typeface="Arial Narrow" pitchFamily="34" charset="0"/>
            <a:cs typeface="Arial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1" kern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General de Protección de Datos Personales en Posesión de Sujetos Obligados</a:t>
          </a:r>
          <a:r>
            <a:rPr lang="es-SV" sz="1100" b="1" kern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100" b="1" kern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Ley General de Archivos. </a:t>
          </a:r>
        </a:p>
      </dsp:txBody>
      <dsp:txXfrm>
        <a:off x="1420199" y="889358"/>
        <a:ext cx="5276544" cy="808507"/>
      </dsp:txXfrm>
    </dsp:sp>
    <dsp:sp modelId="{51BCF015-F977-45F3-A6B9-E847F779C759}">
      <dsp:nvSpPr>
        <dsp:cNvPr id="0" name=""/>
        <dsp:cNvSpPr/>
      </dsp:nvSpPr>
      <dsp:spPr>
        <a:xfrm>
          <a:off x="80850" y="970209"/>
          <a:ext cx="1339348" cy="64680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B098A-94D8-4E73-8341-FD1CF3BB8859}">
      <dsp:nvSpPr>
        <dsp:cNvPr id="0" name=""/>
        <dsp:cNvSpPr/>
      </dsp:nvSpPr>
      <dsp:spPr>
        <a:xfrm>
          <a:off x="0" y="1778717"/>
          <a:ext cx="6696744" cy="8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Equipo 3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General de Contabilidad Gubernamental. 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Fiscalización y Rendición de Cuentas de la Federación. 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Coordinación Fiscal. </a:t>
          </a:r>
          <a:endParaRPr lang="es-MX" sz="1100" kern="1200" dirty="0"/>
        </a:p>
      </dsp:txBody>
      <dsp:txXfrm>
        <a:off x="1420199" y="1778717"/>
        <a:ext cx="5276544" cy="808507"/>
      </dsp:txXfrm>
    </dsp:sp>
    <dsp:sp modelId="{F83708C7-CD44-40A4-A3B1-2560E5093268}">
      <dsp:nvSpPr>
        <dsp:cNvPr id="0" name=""/>
        <dsp:cNvSpPr/>
      </dsp:nvSpPr>
      <dsp:spPr>
        <a:xfrm>
          <a:off x="80850" y="1859567"/>
          <a:ext cx="1339348" cy="64680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DD9B9-C2DE-4951-A3C5-3F75EB68F267}">
      <dsp:nvSpPr>
        <dsp:cNvPr id="0" name=""/>
        <dsp:cNvSpPr/>
      </dsp:nvSpPr>
      <dsp:spPr>
        <a:xfrm>
          <a:off x="0" y="2668075"/>
          <a:ext cx="6696744" cy="8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Equipo 4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Federal de Presupuesto y Responsabilidad Hacendaria y su reglamento.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Ingresos y Presupuesto de Egresos de la Federación.</a:t>
          </a:r>
          <a:endParaRPr lang="es-MX" sz="1100" kern="1200" dirty="0"/>
        </a:p>
      </dsp:txBody>
      <dsp:txXfrm>
        <a:off x="1420199" y="2668075"/>
        <a:ext cx="5276544" cy="808507"/>
      </dsp:txXfrm>
    </dsp:sp>
    <dsp:sp modelId="{6F8D1850-B6D0-4283-A2F6-3F855B606629}">
      <dsp:nvSpPr>
        <dsp:cNvPr id="0" name=""/>
        <dsp:cNvSpPr/>
      </dsp:nvSpPr>
      <dsp:spPr>
        <a:xfrm>
          <a:off x="80850" y="2748926"/>
          <a:ext cx="1339348" cy="64680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A16AD-A271-477A-B39D-AB3768F167C4}">
      <dsp:nvSpPr>
        <dsp:cNvPr id="0" name=""/>
        <dsp:cNvSpPr/>
      </dsp:nvSpPr>
      <dsp:spPr>
        <a:xfrm>
          <a:off x="0" y="3557434"/>
          <a:ext cx="6696744" cy="8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Equipo 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Adquisiciones, Arrendamientos y Servicios del Sector Público y su reglamento.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Obras Públicas y su Reglamento. </a:t>
          </a:r>
          <a:endParaRPr lang="es-MX" sz="1100" kern="1200" dirty="0"/>
        </a:p>
      </dsp:txBody>
      <dsp:txXfrm>
        <a:off x="1420199" y="3557434"/>
        <a:ext cx="5276544" cy="808507"/>
      </dsp:txXfrm>
    </dsp:sp>
    <dsp:sp modelId="{87D0646A-55AD-4B35-A708-D80693D0D7B0}">
      <dsp:nvSpPr>
        <dsp:cNvPr id="0" name=""/>
        <dsp:cNvSpPr/>
      </dsp:nvSpPr>
      <dsp:spPr>
        <a:xfrm>
          <a:off x="80850" y="3638285"/>
          <a:ext cx="1339348" cy="64680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8EFD6A-3A80-4576-BA97-2EFEFB45E2A7}">
      <dsp:nvSpPr>
        <dsp:cNvPr id="0" name=""/>
        <dsp:cNvSpPr/>
      </dsp:nvSpPr>
      <dsp:spPr>
        <a:xfrm>
          <a:off x="0" y="4446792"/>
          <a:ext cx="6696744" cy="8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/>
            <a:t>Equipo 6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de Planeación. 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100" b="1" kern="120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rPr>
            <a:t>Ley General del Sistema Nacional de Anticorrupción.</a:t>
          </a:r>
          <a:endParaRPr lang="es-MX" sz="1100" kern="1200" dirty="0"/>
        </a:p>
      </dsp:txBody>
      <dsp:txXfrm>
        <a:off x="1420199" y="4446792"/>
        <a:ext cx="5276544" cy="808507"/>
      </dsp:txXfrm>
    </dsp:sp>
    <dsp:sp modelId="{D894B54D-C8EE-452E-B7B4-030DC079C8D1}">
      <dsp:nvSpPr>
        <dsp:cNvPr id="0" name=""/>
        <dsp:cNvSpPr/>
      </dsp:nvSpPr>
      <dsp:spPr>
        <a:xfrm>
          <a:off x="80850" y="4527643"/>
          <a:ext cx="1339348" cy="64680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EA9EB89-80FF-4FC2-872C-743F54209BF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2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5D26A9-D66C-4E26-85AE-2918BBFFAE0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68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04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253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4906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390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314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615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263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370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084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6968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474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618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808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424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58365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8366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3196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4447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94715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878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843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561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105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50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82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901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538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72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595841"/>
                </a:solidFill>
              </a:defRPr>
            </a:lvl1pPr>
          </a:lstStyle>
          <a:p>
            <a:fld id="{4D8070C4-2D7D-4775-9A37-509B8EEEAD09}" type="datetime1">
              <a:rPr lang="en-US"/>
              <a:pPr/>
              <a:t>10/18/2022</a:t>
            </a:fld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595841"/>
                </a:solidFill>
              </a:defRPr>
            </a:lvl1pPr>
          </a:lstStyle>
          <a:p>
            <a:r>
              <a:rPr lang="en-US"/>
              <a:t>[Nombre del proyecto]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18B68A-570D-4928-A211-CD8BD8EBE5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8C059A-221D-46D3-B020-329FDEAF53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3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67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972275-DE8A-41E3-843B-7BD74E5AAD3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9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6F8004-828B-494E-8723-3962D72AA4B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1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74EAD3C-C7B0-4324-AA99-4329E6134E8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881511-4BF2-412E-B21A-378D996333B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8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B3A83-E562-45EA-AEFB-6DCAE6FBC48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919987-BAC0-4757-B615-CE197BF918D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5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75AE1C-1E28-4483-B1C5-0B2435EDAF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8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B7C3A5-C8DF-4901-B3C7-24915D97CD8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7476FF-E89D-42FC-A3D3-2B6EAEE8450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7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B9E63A-34E2-409A-A456-AB74EE8C9C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96D748-452C-4D45-B0C5-F28E57188AA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2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cambiar el estilo de título	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fld id="{8ED52DAC-906E-4B27-BBB8-49011ED94F6F}" type="datetime1">
              <a:rPr lang="en-US" sz="1400">
                <a:solidFill>
                  <a:srgbClr val="595841"/>
                </a:solidFill>
              </a:rPr>
              <a:pPr eaLnBrk="1" hangingPunct="1"/>
              <a:t>10/18/2022</a:t>
            </a:fld>
            <a:endParaRPr lang="en-US" sz="1400">
              <a:solidFill>
                <a:srgbClr val="595841"/>
              </a:solidFill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1400">
                <a:solidFill>
                  <a:srgbClr val="595841"/>
                </a:solidFill>
              </a:rPr>
              <a:t>[Nombre del proyecto]</a:t>
            </a:r>
          </a:p>
        </p:txBody>
      </p:sp>
      <p:sp>
        <p:nvSpPr>
          <p:cNvPr id="993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595841"/>
                </a:solidFill>
              </a:defRPr>
            </a:lvl1pPr>
          </a:lstStyle>
          <a:p>
            <a:fld id="{7423B0B5-952C-4B71-A461-4B9C9A24DB25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84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84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84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84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 AUTÓNOMA DE MÉXICO</a:t>
            </a:r>
            <a:b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FACULTAD DE CONTADURÍA Y ADMINISTRACIÓN</a:t>
            </a:r>
            <a:b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MAESTRÍA EN AUDITORÍA</a:t>
            </a: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1295400" y="3086100"/>
            <a:ext cx="6400800" cy="120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s-MX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MATERIA: AUDITORÍA GUBERNAMENTAL</a:t>
            </a:r>
            <a:endParaRPr lang="es-ES_tradnl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10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368704"/>
          </a:xfrm>
        </p:spPr>
        <p:txBody>
          <a:bodyPr/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21D2369-4F7D-4868-9BD8-2BDFB1276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645459"/>
              </p:ext>
            </p:extLst>
          </p:nvPr>
        </p:nvGraphicFramePr>
        <p:xfrm>
          <a:off x="857762" y="1799083"/>
          <a:ext cx="7631108" cy="518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108">
                  <a:extLst>
                    <a:ext uri="{9D8B030D-6E8A-4147-A177-3AD203B41FA5}">
                      <a16:colId xmlns:a16="http://schemas.microsoft.com/office/drawing/2014/main" val="983590626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pPr lvl="0" algn="l">
                        <a:buClrTx/>
                        <a:buSzTx/>
                        <a:buFontTx/>
                        <a:buNone/>
                      </a:pPr>
                      <a:r>
                        <a:rPr lang="x-none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territorio nacional comprende (</a:t>
                      </a:r>
                      <a:r>
                        <a:rPr lang="x-none" sz="2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artículos 42 al 48): </a:t>
                      </a:r>
                    </a:p>
                  </a:txBody>
                  <a:tcPr marL="68580" marR="68580" marT="0" marB="0" anchor="ctr">
                    <a:solidFill>
                      <a:srgbClr val="245C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64380"/>
                  </a:ext>
                </a:extLst>
              </a:tr>
            </a:tbl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681AEB5F-D81D-4468-AFFD-FE0B2C9821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4886904"/>
              </p:ext>
            </p:extLst>
          </p:nvPr>
        </p:nvGraphicFramePr>
        <p:xfrm>
          <a:off x="857762" y="2359067"/>
          <a:ext cx="7600438" cy="3866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3794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11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6 Marcador de contenido"/>
          <p:cNvGraphicFramePr>
            <a:graphicFrameLocks/>
          </p:cNvGraphicFramePr>
          <p:nvPr/>
        </p:nvGraphicFramePr>
        <p:xfrm>
          <a:off x="468313" y="1125538"/>
          <a:ext cx="82296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Rubros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Disposiciones constitucionales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Facultades de la Federación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Poder Ejecutivo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(arts. 22 párrafo segundo; 26, apdo.”A”, tercer párrafo; 27 párrafos cuarto, quinto y sexto; 73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frs.VIII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frs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IV; 75 último párrafo; 79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y penúltimo y último párrafos; 89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frs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I,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II y III; 90;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122 apdo. B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III, y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131 segundo párrafo)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endParaRPr lang="es-MX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Poder Judicial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(arts. 22 párrafo segundo; 75 último párrafo; 79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y penúltimo párrafo; 99 décimo párrafo; 100 último párrafo, y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104 </a:t>
                      </a:r>
                      <a:r>
                        <a:rPr lang="es-MX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III)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Poder Legislativo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(arts. 26,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apdo.”A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”, último párrafo; 72 apdo. H; 73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frs.VII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VIII, XI, XVIII, XXIV, XXV, XXVIII, XXIX, XXIX-D, XXIX-E, XXIX-H, XXIX-W; 74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frs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II, III, IV, y VII; 75; 78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VII; 79 y 122 apdo. A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II).</a:t>
                      </a: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endParaRPr lang="es-MX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250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12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368704"/>
          </a:xfrm>
        </p:spPr>
        <p:txBody>
          <a:bodyPr/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21D2369-4F7D-4868-9BD8-2BDFB1276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181251"/>
              </p:ext>
            </p:extLst>
          </p:nvPr>
        </p:nvGraphicFramePr>
        <p:xfrm>
          <a:off x="401054" y="787126"/>
          <a:ext cx="8491426" cy="518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1426">
                  <a:extLst>
                    <a:ext uri="{9D8B030D-6E8A-4147-A177-3AD203B41FA5}">
                      <a16:colId xmlns:a16="http://schemas.microsoft.com/office/drawing/2014/main" val="983590626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pPr lvl="0" algn="l">
                        <a:buClrTx/>
                        <a:buSzTx/>
                        <a:buFontTx/>
                        <a:buNone/>
                      </a:pPr>
                      <a:r>
                        <a:rPr lang="x-non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Supremo Poder de la Federación se divide para su ejercicio en (art. 49):</a:t>
                      </a:r>
                      <a:endParaRPr lang="x-none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45C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64380"/>
                  </a:ext>
                </a:extLst>
              </a:tr>
            </a:tbl>
          </a:graphicData>
        </a:graphic>
      </p:graphicFrame>
      <p:graphicFrame>
        <p:nvGraphicFramePr>
          <p:cNvPr id="12" name="Marcador de contenido 3">
            <a:extLst>
              <a:ext uri="{FF2B5EF4-FFF2-40B4-BE49-F238E27FC236}">
                <a16:creationId xmlns:a16="http://schemas.microsoft.com/office/drawing/2014/main" id="{52AF9E67-8C20-4F23-B639-824EC31B95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893903"/>
              </p:ext>
            </p:extLst>
          </p:nvPr>
        </p:nvGraphicFramePr>
        <p:xfrm>
          <a:off x="401054" y="1596190"/>
          <a:ext cx="8491426" cy="4957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31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13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6 Marcador de contenido"/>
          <p:cNvGraphicFramePr>
            <a:graphicFrameLocks/>
          </p:cNvGraphicFramePr>
          <p:nvPr/>
        </p:nvGraphicFramePr>
        <p:xfrm>
          <a:off x="468313" y="1125538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Rubros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Disposiciones constitucionales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Facultades de las entidades federativas y municipios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dirty="0"/>
                        <a:t> Principio de facultades expresas para la Federación e implícitas para los estados (art. 124).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dirty="0"/>
                        <a:t> Estados </a:t>
                      </a:r>
                      <a:r>
                        <a:rPr lang="es-MX" sz="1600" dirty="0"/>
                        <a:t>(arts. 73 </a:t>
                      </a:r>
                      <a:r>
                        <a:rPr lang="es-MX" sz="1600" dirty="0" err="1"/>
                        <a:t>fr.</a:t>
                      </a:r>
                      <a:r>
                        <a:rPr lang="es-MX" sz="1600" dirty="0"/>
                        <a:t> XXIX, numeral 5 último párrafo;</a:t>
                      </a:r>
                      <a:r>
                        <a:rPr lang="es-MX" sz="1600" baseline="0" dirty="0"/>
                        <a:t> 115 </a:t>
                      </a:r>
                      <a:r>
                        <a:rPr lang="es-MX" sz="1600" baseline="0" dirty="0" err="1"/>
                        <a:t>fr.</a:t>
                      </a:r>
                      <a:r>
                        <a:rPr lang="es-MX" sz="1600" baseline="0" dirty="0"/>
                        <a:t> IV inciso a y penúltimo párrafo del inciso c; 116 </a:t>
                      </a:r>
                      <a:r>
                        <a:rPr lang="es-MX" sz="1600" baseline="0" dirty="0" err="1"/>
                        <a:t>frs</a:t>
                      </a:r>
                      <a:r>
                        <a:rPr lang="es-MX" sz="1600" baseline="0" dirty="0"/>
                        <a:t>. II, V y VII; 117 </a:t>
                      </a:r>
                      <a:r>
                        <a:rPr lang="es-MX" sz="1600" baseline="0" dirty="0" err="1"/>
                        <a:t>frs</a:t>
                      </a:r>
                      <a:r>
                        <a:rPr lang="es-MX" sz="1600" baseline="0" dirty="0"/>
                        <a:t>. III a IX; 118 </a:t>
                      </a:r>
                      <a:r>
                        <a:rPr lang="es-MX" sz="1600" baseline="0" dirty="0" err="1"/>
                        <a:t>fr.</a:t>
                      </a:r>
                      <a:r>
                        <a:rPr lang="es-MX" sz="1600" baseline="0" dirty="0"/>
                        <a:t> I).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600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dirty="0"/>
                        <a:t> Municipios (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art. 115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frs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II, III, IV y V, inciso c).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dirty="0"/>
                        <a:t> </a:t>
                      </a:r>
                      <a:r>
                        <a:rPr lang="es-MX" baseline="0" dirty="0"/>
                        <a:t>CDMX </a:t>
                      </a:r>
                      <a:r>
                        <a:rPr lang="es-MX" sz="1600" baseline="0" dirty="0"/>
                        <a:t>(art.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 apdo. C, base primera, </a:t>
                      </a:r>
                      <a:r>
                        <a:rPr lang="es-MX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V, incisos b, c, e, j, k, l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n, y base quinta).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97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14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6 Marcador de contenido"/>
          <p:cNvGraphicFramePr>
            <a:graphicFrameLocks/>
          </p:cNvGraphicFramePr>
          <p:nvPr/>
        </p:nvGraphicFramePr>
        <p:xfrm>
          <a:off x="468313" y="1125538"/>
          <a:ext cx="8229600" cy="5364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5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Rubros</a:t>
                      </a: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Disposiciones constitucionales</a:t>
                      </a:r>
                    </a:p>
                  </a:txBody>
                  <a:tcPr marT="45673" marB="456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769">
                <a:tc>
                  <a:txBody>
                    <a:bodyPr/>
                    <a:lstStyle/>
                    <a:p>
                      <a:r>
                        <a:rPr lang="es-MX" sz="1800" dirty="0"/>
                        <a:t>Principios sobre el</a:t>
                      </a:r>
                      <a:r>
                        <a:rPr lang="es-MX" sz="1800" baseline="0" dirty="0"/>
                        <a:t> manejo y la fiscalización de los recursos públicos y el combate a la corrupción</a:t>
                      </a:r>
                      <a:endParaRPr lang="es-MX" sz="18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800" dirty="0"/>
                        <a:t> Financiamiento para el desarrollo de los pueblos indígenas (art. 2 apdo. B).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800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800" dirty="0"/>
                        <a:t> Financiamiento Público de los Partidos</a:t>
                      </a:r>
                      <a:r>
                        <a:rPr lang="es-MX" sz="1800" baseline="0" dirty="0"/>
                        <a:t> Políticos (art. 41, </a:t>
                      </a:r>
                      <a:r>
                        <a:rPr lang="es-MX" sz="1800" baseline="0" dirty="0" err="1"/>
                        <a:t>fr.</a:t>
                      </a:r>
                      <a:r>
                        <a:rPr lang="es-MX" sz="1800" baseline="0" dirty="0"/>
                        <a:t> I).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800" baseline="0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800" baseline="0" dirty="0"/>
                        <a:t> Principios sobre la fiscalización de los recursos públicos (art. 79).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800" baseline="0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800" dirty="0"/>
                        <a:t> La responsabilidad de los servidores públicos y patrimonial del Estado (Título cuarto, arts. 108 a 114).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800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800" dirty="0"/>
                        <a:t> Principios sobre la administración de los recursos públicos (arts. 126 y 134).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800" dirty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800" dirty="0"/>
                        <a:t> Principios sobre la remuneración de los servidores públicos (arts. 123 apdo. B </a:t>
                      </a:r>
                      <a:r>
                        <a:rPr lang="es-MX" sz="1800" dirty="0" err="1"/>
                        <a:t>fr.</a:t>
                      </a:r>
                      <a:r>
                        <a:rPr lang="es-MX" sz="1800" dirty="0"/>
                        <a:t> IV; 127).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es-MX" sz="1800" dirty="0"/>
                    </a:p>
                  </a:txBody>
                  <a:tcPr marT="45673" marB="4567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111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15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28674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488D9DE-BF5E-4B3A-A43E-34E516564E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1018389"/>
              </p:ext>
            </p:extLst>
          </p:nvPr>
        </p:nvGraphicFramePr>
        <p:xfrm>
          <a:off x="641685" y="1124744"/>
          <a:ext cx="8322803" cy="512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2870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16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28674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488D9DE-BF5E-4B3A-A43E-34E516564E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4107759"/>
              </p:ext>
            </p:extLst>
          </p:nvPr>
        </p:nvGraphicFramePr>
        <p:xfrm>
          <a:off x="641685" y="1844824"/>
          <a:ext cx="8322803" cy="4403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090806B-0613-4912-87DD-61CFB0B31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57097"/>
              </p:ext>
            </p:extLst>
          </p:nvPr>
        </p:nvGraphicFramePr>
        <p:xfrm>
          <a:off x="756446" y="1099593"/>
          <a:ext cx="7631108" cy="457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108">
                  <a:extLst>
                    <a:ext uri="{9D8B030D-6E8A-4147-A177-3AD203B41FA5}">
                      <a16:colId xmlns:a16="http://schemas.microsoft.com/office/drawing/2014/main" val="98359062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7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Responsabilidad de </a:t>
                      </a:r>
                      <a:r>
                        <a:rPr lang="x-none" sz="1700" b="0" dirty="0">
                          <a:solidFill>
                            <a:schemeClr val="tx1"/>
                          </a:solidFill>
                        </a:rPr>
                        <a:t>los servidores públicos </a:t>
                      </a:r>
                      <a:r>
                        <a:rPr lang="x-none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(artículos 108 y 109): </a:t>
                      </a:r>
                    </a:p>
                  </a:txBody>
                  <a:tcPr marL="68580" marR="68580" marT="0" marB="0" anchor="ctr">
                    <a:solidFill>
                      <a:srgbClr val="245C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388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21D2369-4F7D-4868-9BD8-2BDFB12762E9}"/>
              </a:ext>
            </a:extLst>
          </p:cNvPr>
          <p:cNvGraphicFramePr>
            <a:graphicFrameLocks noGrp="1"/>
          </p:cNvGraphicFramePr>
          <p:nvPr/>
        </p:nvGraphicFramePr>
        <p:xfrm>
          <a:off x="857762" y="1179693"/>
          <a:ext cx="7631108" cy="518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108">
                  <a:extLst>
                    <a:ext uri="{9D8B030D-6E8A-4147-A177-3AD203B41FA5}">
                      <a16:colId xmlns:a16="http://schemas.microsoft.com/office/drawing/2014/main" val="983590626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Responsabilidad de </a:t>
                      </a:r>
                      <a:r>
                        <a:rPr lang="x-none" sz="1800" b="0" dirty="0">
                          <a:solidFill>
                            <a:schemeClr val="tx1"/>
                          </a:solidFill>
                        </a:rPr>
                        <a:t>los servidores públicos </a:t>
                      </a:r>
                      <a:r>
                        <a:rPr lang="x-non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(artículos 108 y 109): </a:t>
                      </a:r>
                    </a:p>
                  </a:txBody>
                  <a:tcPr marL="68580" marR="68580" marT="0" marB="0" anchor="ctr">
                    <a:solidFill>
                      <a:srgbClr val="245C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64380"/>
                  </a:ext>
                </a:extLst>
              </a:tr>
            </a:tbl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681AEB5F-D81D-4468-AFFD-FE0B2C9821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983719"/>
              </p:ext>
            </p:extLst>
          </p:nvPr>
        </p:nvGraphicFramePr>
        <p:xfrm>
          <a:off x="857762" y="1896924"/>
          <a:ext cx="7890702" cy="4628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96FE052-29B5-4302-8D14-1182CB1D9A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648072"/>
          </a:xfrm>
        </p:spPr>
        <p:txBody>
          <a:bodyPr/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51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21D2369-4F7D-4868-9BD8-2BDFB12762E9}"/>
              </a:ext>
            </a:extLst>
          </p:cNvPr>
          <p:cNvGraphicFramePr>
            <a:graphicFrameLocks noGrp="1"/>
          </p:cNvGraphicFramePr>
          <p:nvPr/>
        </p:nvGraphicFramePr>
        <p:xfrm>
          <a:off x="857762" y="1179693"/>
          <a:ext cx="7631108" cy="518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108">
                  <a:extLst>
                    <a:ext uri="{9D8B030D-6E8A-4147-A177-3AD203B41FA5}">
                      <a16:colId xmlns:a16="http://schemas.microsoft.com/office/drawing/2014/main" val="983590626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Responsabilidad de </a:t>
                      </a:r>
                      <a:r>
                        <a:rPr lang="x-none" sz="1800" b="0" dirty="0">
                          <a:solidFill>
                            <a:schemeClr val="tx1"/>
                          </a:solidFill>
                        </a:rPr>
                        <a:t>los servidores públicos </a:t>
                      </a:r>
                      <a:r>
                        <a:rPr lang="x-non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(artículos 108 y 109): </a:t>
                      </a:r>
                    </a:p>
                  </a:txBody>
                  <a:tcPr marL="68580" marR="68580" marT="0" marB="0" anchor="ctr">
                    <a:solidFill>
                      <a:srgbClr val="245C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64380"/>
                  </a:ext>
                </a:extLst>
              </a:tr>
            </a:tbl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681AEB5F-D81D-4468-AFFD-FE0B2C9821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6994559"/>
              </p:ext>
            </p:extLst>
          </p:nvPr>
        </p:nvGraphicFramePr>
        <p:xfrm>
          <a:off x="857762" y="1896924"/>
          <a:ext cx="7890702" cy="4628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96FE052-29B5-4302-8D14-1182CB1D9A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648072"/>
          </a:xfrm>
        </p:spPr>
        <p:txBody>
          <a:bodyPr/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19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19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648072"/>
          </a:xfrm>
        </p:spPr>
        <p:txBody>
          <a:bodyPr/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Marcador de contenido 3">
            <a:extLst>
              <a:ext uri="{FF2B5EF4-FFF2-40B4-BE49-F238E27FC236}">
                <a16:creationId xmlns:a16="http://schemas.microsoft.com/office/drawing/2014/main" id="{90BF38E9-7DA0-41E9-8413-45B52510B4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691817"/>
              </p:ext>
            </p:extLst>
          </p:nvPr>
        </p:nvGraphicFramePr>
        <p:xfrm>
          <a:off x="401055" y="1596190"/>
          <a:ext cx="8563434" cy="4957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280C1CBC-3F58-4DB2-B545-60599B902628}"/>
              </a:ext>
            </a:extLst>
          </p:cNvPr>
          <p:cNvSpPr/>
          <p:nvPr/>
        </p:nvSpPr>
        <p:spPr>
          <a:xfrm>
            <a:off x="899592" y="980729"/>
            <a:ext cx="1872208" cy="648072"/>
          </a:xfrm>
          <a:prstGeom prst="roundRect">
            <a:avLst/>
          </a:prstGeom>
          <a:solidFill>
            <a:srgbClr val="DEC9A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/>
              <a:t>Artículo 134;</a:t>
            </a:r>
          </a:p>
        </p:txBody>
      </p:sp>
    </p:spTree>
    <p:extLst>
      <p:ext uri="{BB962C8B-B14F-4D97-AF65-F5344CB8AC3E}">
        <p14:creationId xmlns:p14="http://schemas.microsoft.com/office/powerpoint/2010/main" val="2643811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114300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1295400" y="1837856"/>
            <a:ext cx="6400800" cy="411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s-SV" sz="1600" b="1" dirty="0">
                <a:solidFill>
                  <a:schemeClr val="accent6">
                    <a:lumMod val="50000"/>
                  </a:schemeClr>
                </a:solidFill>
              </a:rPr>
              <a:t>Objetivo general: </a:t>
            </a: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Al finalizar el curso el alumno será capaz de: </a:t>
            </a: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es-SV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SV" sz="1600" u="sng" dirty="0">
                <a:solidFill>
                  <a:schemeClr val="accent6">
                    <a:lumMod val="50000"/>
                  </a:schemeClr>
                </a:solidFill>
              </a:rPr>
              <a:t>Aplicar el marco jurídico </a:t>
            </a:r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referente a la ejecución de la auditoría gubernamental en México a fin de </a:t>
            </a:r>
            <a:r>
              <a:rPr lang="es-SV" sz="1600" u="sng" dirty="0">
                <a:solidFill>
                  <a:schemeClr val="accent6">
                    <a:lumMod val="50000"/>
                  </a:schemeClr>
                </a:solidFill>
              </a:rPr>
              <a:t>revisar el uso de los recursos públicos y los resultados</a:t>
            </a:r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 de la gestión de los entes del sector público.</a:t>
            </a:r>
          </a:p>
          <a:p>
            <a:pPr algn="just"/>
            <a:endParaRPr lang="es-SV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SV" sz="1600" b="1" dirty="0">
                <a:solidFill>
                  <a:schemeClr val="accent6">
                    <a:lumMod val="50000"/>
                  </a:schemeClr>
                </a:solidFill>
              </a:rPr>
              <a:t>Objetivos específicos: </a:t>
            </a: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El alumno será capaz de </a:t>
            </a: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es-SV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Analizar y aplicar los conocimientos sobre </a:t>
            </a:r>
            <a:r>
              <a:rPr lang="es-SV" sz="1600" u="sng" dirty="0">
                <a:solidFill>
                  <a:schemeClr val="accent6">
                    <a:lumMod val="50000"/>
                  </a:schemeClr>
                </a:solidFill>
              </a:rPr>
              <a:t>sujetos obligados</a:t>
            </a:r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, las distintas </a:t>
            </a:r>
            <a:r>
              <a:rPr lang="es-SV" sz="1600" u="sng" dirty="0">
                <a:solidFill>
                  <a:schemeClr val="accent6">
                    <a:lumMod val="50000"/>
                  </a:schemeClr>
                </a:solidFill>
              </a:rPr>
              <a:t>instancias fiscalizadoras </a:t>
            </a:r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o auditoras, así como las </a:t>
            </a:r>
            <a:r>
              <a:rPr lang="es-SV" sz="1600" u="sng" dirty="0">
                <a:solidFill>
                  <a:schemeClr val="accent6">
                    <a:lumMod val="50000"/>
                  </a:schemeClr>
                </a:solidFill>
              </a:rPr>
              <a:t>normas y procedimientos </a:t>
            </a:r>
            <a:r>
              <a:rPr lang="es-SV" sz="1600" dirty="0">
                <a:solidFill>
                  <a:schemeClr val="accent6">
                    <a:lumMod val="50000"/>
                  </a:schemeClr>
                </a:solidFill>
              </a:rPr>
              <a:t>de la auditoría gubernamental a realizarse en los poderes ejecutivo, legislativo y judicial así como para los órganos autónomos.</a:t>
            </a: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75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20</a:t>
            </a:fld>
            <a:endParaRPr lang="en-US"/>
          </a:p>
        </p:txBody>
      </p:sp>
      <p:pic>
        <p:nvPicPr>
          <p:cNvPr id="7" name="Imagen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734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21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SV" sz="1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1.2 Ley Orgánica de la Administración Pública Federal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755576" y="1268760"/>
            <a:ext cx="7851104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Para evitar la </a:t>
            </a:r>
            <a:r>
              <a:rPr lang="x-none" sz="1600" b="1" dirty="0">
                <a:solidFill>
                  <a:schemeClr val="accent6">
                    <a:lumMod val="50000"/>
                  </a:schemeClr>
                </a:solidFill>
              </a:rPr>
              <a:t>duplicación de funciones </a:t>
            </a: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y para coadyuvar a que las decisiones gubernamentales produzcan efectivamente los </a:t>
            </a:r>
            <a:r>
              <a:rPr lang="x-none" sz="1600" b="1" dirty="0">
                <a:solidFill>
                  <a:schemeClr val="accent6">
                    <a:lumMod val="50000"/>
                  </a:schemeClr>
                </a:solidFill>
              </a:rPr>
              <a:t>resultados programados</a:t>
            </a: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, la Ley Orgánica de la Administración Pública Federal establece las bases de la organización, dividiéndola en centralizada y paraestatal: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Administración pública federal centralizada: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la Presidencia de la República,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las secretarías de Estado,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los departamentos administrativos y la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Consejería Jurídica del Ejecutivo Federal;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Administración pública paraestatal: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Organismos descentralizados;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Empresas de participación estatal,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Instituciones nacionales de crédito,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Organizaciones auxiliares nacionales de crédito,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Instituciones nacionales de seguros y de fianzas, y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600" dirty="0">
                <a:solidFill>
                  <a:schemeClr val="accent6">
                    <a:lumMod val="50000"/>
                  </a:schemeClr>
                </a:solidFill>
              </a:rPr>
              <a:t>Fideicomisos.</a:t>
            </a:r>
          </a:p>
        </p:txBody>
      </p:sp>
    </p:spTree>
    <p:extLst>
      <p:ext uri="{BB962C8B-B14F-4D97-AF65-F5344CB8AC3E}">
        <p14:creationId xmlns:p14="http://schemas.microsoft.com/office/powerpoint/2010/main" val="1373610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22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SV" sz="1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1.3 Ley de Fiscalización y Rendición de Cuentas de la Federación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755576" y="1268760"/>
            <a:ext cx="7851104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Ley de orden público que tiene por objeto reglamentar la CPEUM en materia de revisión y fiscalización de: 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La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Cuenta Pública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; 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Las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situaciones irregulares 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que se denuncien en términos de esta Ley, respecto al ejercicio fiscal en curso o a ejercicios anteriores distintos al de la Cuenta Pública en revisión; 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La aplicación de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participaciones federales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, y 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El destino y ejercicio de los recursos provenientes de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financiamientos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 contratados por los estados y municipios, que cuenten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con la garantía de la Federación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x-none" sz="17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La Auditoría Superior de la Federación podrá fiscalizar las operaciones que involucren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recursos públicos federales o participaciones federales 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a través de contrataciones, subsidios, transferencias, donativos, fideicomisos, fondos, mandatos, asociaciones público privadas o cualquier otra figura jurídica y el otorgamiento de garantías sobre empréstitos de Estados y Municipios, entre otras operaciones. </a:t>
            </a:r>
          </a:p>
        </p:txBody>
      </p:sp>
    </p:spTree>
    <p:extLst>
      <p:ext uri="{BB962C8B-B14F-4D97-AF65-F5344CB8AC3E}">
        <p14:creationId xmlns:p14="http://schemas.microsoft.com/office/powerpoint/2010/main" val="4223783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23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r>
              <a:rPr lang="x-none" sz="18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sz="1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1.4 Ley General de Contabilidad Gubernamental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827584" y="1193415"/>
            <a:ext cx="777686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defRPr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La Ley General de Contabilidad Gubernamental fue publicada en el DOF el 31 de diciembre de 2008</a:t>
            </a:r>
            <a:r>
              <a:rPr lang="pt-BR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just">
              <a:defRPr/>
            </a:pPr>
            <a:r>
              <a:rPr lang="pt-BR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x-none" sz="17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Es de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observancia obligatoria 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para: los poderes Ejecutivo, Legislativo y Judicial de la Federación; los estados; la CDMX y sus Alcaldías; los ayuntamientos de los municipios; las entidades de la administración pública paraestatal —federales, estatales y municipales—, y los órganos autónomos federales y estatales.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endParaRPr lang="x-none" sz="17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El órgano de coordinación para la armonización de la contabilidad gubernamental es el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Consejo Nacional de Armonización Contable;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 entre sus miembros —que no reciben remuneración por serlo— se encuentran gobernadores y representantes de los ayuntamientos.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x-none" sz="17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Todos los entes públicos del país deben sujetarse al </a:t>
            </a:r>
            <a:r>
              <a:rPr lang="x-none" sz="1700" u="sng" dirty="0">
                <a:solidFill>
                  <a:schemeClr val="accent6">
                    <a:lumMod val="50000"/>
                  </a:schemeClr>
                </a:solidFill>
              </a:rPr>
              <a:t>Sistema de Contabilidad Gubernamental</a:t>
            </a:r>
            <a:r>
              <a:rPr lang="x-none" sz="1700" dirty="0">
                <a:solidFill>
                  <a:schemeClr val="accent6">
                    <a:lumMod val="50000"/>
                  </a:schemeClr>
                </a:solidFill>
              </a:rPr>
              <a:t> el cual debe contener los registros efectuados de manera armónica, delimitada y específica, de las operaciones presupuestarias y contables derivadas de la gestión pública, así como de otros flujos económicos; de dichos registros han de derivar estados financieros confiables, oportunos, comprensibles, periódicos y comparables, expresados en términos monetarios.</a:t>
            </a:r>
          </a:p>
        </p:txBody>
      </p:sp>
    </p:spTree>
    <p:extLst>
      <p:ext uri="{BB962C8B-B14F-4D97-AF65-F5344CB8AC3E}">
        <p14:creationId xmlns:p14="http://schemas.microsoft.com/office/powerpoint/2010/main" val="3795157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24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5240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r>
              <a:rPr lang="x-none" sz="18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sz="1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1.5 Leyes de transparencia y protección de datos personales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A3727B8B-EF49-421C-A23F-0947659AF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944724"/>
            <a:ext cx="813690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just"/>
            <a:r>
              <a:rPr lang="es-MX" sz="1600" b="1" dirty="0">
                <a:solidFill>
                  <a:schemeClr val="accent6">
                    <a:lumMod val="50000"/>
                  </a:schemeClr>
                </a:solidFill>
              </a:rPr>
              <a:t>LEY GENERAL DE TRANSPARENCIA Y ACCESO A LA INFORMACIÓN PÚBLICA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</a:rPr>
              <a:t>(DOF 04/05/2015); Es de orden público y de observancia general en toda la República, es reglamentaria en materia de transparencia y acceso a la información. </a:t>
            </a:r>
          </a:p>
          <a:p>
            <a:pPr lvl="0" algn="just"/>
            <a:r>
              <a:rPr lang="es-MX" sz="1600" dirty="0">
                <a:solidFill>
                  <a:schemeClr val="accent6">
                    <a:lumMod val="50000"/>
                  </a:schemeClr>
                </a:solidFill>
              </a:rPr>
              <a:t>Tiene por objeto establecer los principios, bases generales y procedimientos para </a:t>
            </a:r>
            <a:r>
              <a:rPr lang="es-MX" sz="1600" u="sng" dirty="0">
                <a:solidFill>
                  <a:schemeClr val="accent6">
                    <a:lumMod val="50000"/>
                  </a:schemeClr>
                </a:solidFill>
              </a:rPr>
              <a:t>garantizar el derecho de acceso a la información en posesión de cualquier autoridad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</a:rPr>
              <a:t>, entidad, órgano y organismo de los poderes Legislativo, Ejecutivo y Judicial, órganos autónomos, partidos políticos, fideicomisos y fondos públicos, así como de cualquier persona física, moral o sindicato que reciba y ejerza recursos públicos o realice actos de autoridad de la Federación, las Entidades Federativas y los municipios.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just"/>
            <a:r>
              <a:rPr lang="es-MX" sz="1600" b="1" dirty="0">
                <a:solidFill>
                  <a:schemeClr val="accent6">
                    <a:lumMod val="50000"/>
                  </a:schemeClr>
                </a:solidFill>
              </a:rPr>
              <a:t>LEY FEDERAL DE TRANSPARENCIA Y ACCESO A LA INFORMACIÓN PÚBLICA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</a:rPr>
              <a:t>(DOF 09/05/2016); La presente Ley es de orden público y tiene por objeto proveer lo necesario en el </a:t>
            </a:r>
            <a:r>
              <a:rPr lang="es-MX" sz="1600" u="sng" dirty="0">
                <a:solidFill>
                  <a:schemeClr val="accent6">
                    <a:lumMod val="50000"/>
                  </a:schemeClr>
                </a:solidFill>
              </a:rPr>
              <a:t>ámbito federal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</a:rPr>
              <a:t>, para garantizar el derecho de acceso a la Información Pública en posesión de cualquier autoridad, entidad, órgano y organismo de los poderes Legislativo, Ejecutivo y Judicial, órganos autónomos, partidos políticos, fideicomisos y fondos públicos, así como de cualquier persona física, moral o sindicato que reciba y ejerza recursos públicos federales.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x-none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es-ES_tradnl" sz="1600" b="1" dirty="0">
                <a:solidFill>
                  <a:schemeClr val="accent6">
                    <a:lumMod val="50000"/>
                  </a:schemeClr>
                </a:solidFill>
              </a:rPr>
              <a:t>LEY GENERAL DE PROTECCIÓN DE DATOS PERSONALES EN POSESIÓN DE SUJETOS OBLIGADOS </a:t>
            </a:r>
            <a:r>
              <a:rPr lang="es-ES_tradnl" sz="1600" dirty="0">
                <a:solidFill>
                  <a:schemeClr val="accent6">
                    <a:lumMod val="50000"/>
                  </a:schemeClr>
                </a:solidFill>
              </a:rPr>
              <a:t>(DOF 26/01/2017) </a:t>
            </a:r>
          </a:p>
          <a:p>
            <a:pPr algn="just">
              <a:defRPr/>
            </a:pPr>
            <a:r>
              <a:rPr lang="es-ES_tradnl" sz="1600" dirty="0">
                <a:solidFill>
                  <a:schemeClr val="accent6">
                    <a:lumMod val="50000"/>
                  </a:schemeClr>
                </a:solidFill>
              </a:rPr>
              <a:t>Tiene por objeto establecer las bases, principios y procedimientos para garantizar el derecho que tiene toda persona a la protección de sus datos personales, en posesión de </a:t>
            </a:r>
            <a:r>
              <a:rPr lang="es-ES_tradnl" sz="1600" u="sng" dirty="0">
                <a:solidFill>
                  <a:schemeClr val="accent6">
                    <a:lumMod val="50000"/>
                  </a:schemeClr>
                </a:solidFill>
              </a:rPr>
              <a:t>sujetos obligados</a:t>
            </a:r>
            <a:r>
              <a:rPr lang="es-ES_tradnl" sz="16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7053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25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5240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r>
              <a:rPr lang="x-none" sz="18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1.6 Leyes de archivos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A3727B8B-EF49-421C-A23F-0947659AF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944724"/>
            <a:ext cx="813690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just"/>
            <a:r>
              <a:rPr lang="es-MX" sz="1700" b="1" u="sng" dirty="0">
                <a:solidFill>
                  <a:schemeClr val="accent6">
                    <a:lumMod val="50000"/>
                  </a:schemeClr>
                </a:solidFill>
              </a:rPr>
              <a:t>LEY GENERAL DE ARCHIVOS (DOF 15/06/2018).</a:t>
            </a:r>
          </a:p>
          <a:p>
            <a:pPr lvl="0" algn="just"/>
            <a:endParaRPr lang="es-MX" sz="1700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just"/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La</a:t>
            </a:r>
            <a:r>
              <a:rPr lang="es-MX" sz="1700" dirty="0"/>
              <a:t> </a:t>
            </a: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información que generan las dependencias públicas deberá de ser tratada y organizada, durante todo su ciclo de vida, mediante criterios uniformes, para lo cual la </a:t>
            </a:r>
            <a:r>
              <a:rPr lang="es-MX" sz="1700" u="sng" dirty="0">
                <a:solidFill>
                  <a:schemeClr val="accent6">
                    <a:lumMod val="50000"/>
                  </a:schemeClr>
                </a:solidFill>
              </a:rPr>
              <a:t>organización, administración, conservación y consulta de los archivos </a:t>
            </a: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se regirá por los principios y lineamientos generales que establece la LGA. </a:t>
            </a:r>
          </a:p>
          <a:p>
            <a:pPr lvl="0" algn="just"/>
            <a:endParaRPr lang="es-MX" sz="1700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just"/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Establece la integración de un </a:t>
            </a:r>
            <a:r>
              <a:rPr lang="es-MX" sz="1700" u="sng" dirty="0">
                <a:solidFill>
                  <a:schemeClr val="accent6">
                    <a:lumMod val="50000"/>
                  </a:schemeClr>
                </a:solidFill>
              </a:rPr>
              <a:t>Sistema Nacional de Archivos </a:t>
            </a: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con el fin de asegurar la organización y administración homogénea de los archivos de los sujetos obligados de todo el país, coordinado por el </a:t>
            </a:r>
            <a:r>
              <a:rPr lang="es-MX" sz="1700" u="sng" dirty="0">
                <a:solidFill>
                  <a:schemeClr val="accent6">
                    <a:lumMod val="50000"/>
                  </a:schemeClr>
                </a:solidFill>
              </a:rPr>
              <a:t>Consejo Nacional de Archivos</a:t>
            </a: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, y que contará con un </a:t>
            </a:r>
            <a:r>
              <a:rPr lang="es-MX" sz="1700" u="sng" dirty="0">
                <a:solidFill>
                  <a:schemeClr val="accent6">
                    <a:lumMod val="50000"/>
                  </a:schemeClr>
                </a:solidFill>
              </a:rPr>
              <a:t>Registro Nacional de Archivos </a:t>
            </a: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que concentrará la información de los sistemas institucionales de archivos y de los archivos privados de interés público, así como aprobar las acciones de difusión del patrimonio documental resguardado en sus archivos, el cual será administrado por el </a:t>
            </a:r>
            <a:r>
              <a:rPr lang="es-MX" sz="1700" u="sng" dirty="0">
                <a:solidFill>
                  <a:schemeClr val="accent6">
                    <a:lumMod val="50000"/>
                  </a:schemeClr>
                </a:solidFill>
              </a:rPr>
              <a:t>Archivo General de la Nación </a:t>
            </a: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a través de una aplicación informática.</a:t>
            </a:r>
          </a:p>
          <a:p>
            <a:pPr lvl="0" algn="just"/>
            <a:endParaRPr lang="x-none" sz="17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es-MX" sz="1700" dirty="0">
                <a:solidFill>
                  <a:schemeClr val="accent6">
                    <a:lumMod val="50000"/>
                  </a:schemeClr>
                </a:solidFill>
              </a:rPr>
              <a:t>La LGA reafirma la relevancia de la organización de los documentos como principio para el acceso a la información y la fiscalización de los asuntos públicos, por lo que establece la coordinación del Sistema Nacional de Archivos con el Sistema Nacional de Transparencia y el Sistema Nacional Anticorrupción.</a:t>
            </a:r>
            <a:endParaRPr lang="es-ES_tradnl" sz="17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49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26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EQUIPOS AUDITORÍA GUBERNAMENTAL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026"/>
          <p:cNvSpPr>
            <a:spLocks noChangeArrowheads="1"/>
          </p:cNvSpPr>
          <p:nvPr/>
        </p:nvSpPr>
        <p:spPr bwMode="auto">
          <a:xfrm>
            <a:off x="827584" y="1678195"/>
            <a:ext cx="7776864" cy="411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x-none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26">
            <a:extLst>
              <a:ext uri="{FF2B5EF4-FFF2-40B4-BE49-F238E27FC236}">
                <a16:creationId xmlns:a16="http://schemas.microsoft.com/office/drawing/2014/main" id="{84E2B24C-478D-489B-935B-E91D2CFC0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18" y="841660"/>
            <a:ext cx="7776864" cy="577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x-none" b="1" dirty="0">
              <a:solidFill>
                <a:srgbClr val="FF0000"/>
              </a:solidFill>
              <a:latin typeface="+mn-lt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x-none" b="1" dirty="0">
                <a:solidFill>
                  <a:srgbClr val="FF0000"/>
                </a:solidFill>
                <a:latin typeface="+mn-lt"/>
              </a:rPr>
              <a:t>Ejercicio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x-none" b="1" dirty="0">
                <a:solidFill>
                  <a:srgbClr val="FF0000"/>
                </a:solidFill>
                <a:latin typeface="+mn-lt"/>
              </a:rPr>
              <a:t>Identificar lo siguiente de cada Ley.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x-none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Fecha de publicación en el Diario Oficial de la Federación y últimas modificaciones, de ser el caso.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 partir de cuando entro en vigor.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De que artículo de la CPEUM emana la ley.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Cuál es su principal objetivo(s).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 quiénes aplica.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En términos generales, describir cuál es el contenido de cada capítulo y/o título.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Glosario o principales definiciones.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Presentación en </a:t>
            </a:r>
            <a:r>
              <a:rPr lang="x-none" b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power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x-none" b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point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x-none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5742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27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5398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026"/>
          <p:cNvSpPr>
            <a:spLocks noChangeArrowheads="1"/>
          </p:cNvSpPr>
          <p:nvPr/>
        </p:nvSpPr>
        <p:spPr bwMode="auto">
          <a:xfrm>
            <a:off x="533400" y="841660"/>
            <a:ext cx="8195218" cy="577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x-none" sz="1600" b="1" i="1" dirty="0">
                <a:solidFill>
                  <a:srgbClr val="FF0000"/>
                </a:solidFill>
              </a:rPr>
              <a:t>Todas las leyes en México, derivan de la CPEUM; </a:t>
            </a:r>
            <a:r>
              <a:rPr lang="x-none" sz="1600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Orgánica de la Administración Pública Federal.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de Entidades Paraestatales y su Reglamento.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</a:t>
            </a: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de Fiscalización y Rendición de Cuentas de la Federación.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General de Contabilidad Gubernamental.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General de Transparencia y Acceso a la Información Pública.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General de Protección de Datos Personales en Posesión de Sujetos Obligados</a:t>
            </a:r>
            <a:r>
              <a:rPr lang="es-SV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SV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General de Archivos.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de Planeación.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de Coordinación Fiscal.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General del Sistema Nacional de Anticorrupción.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Federal de Presupuesto y Responsabilidad Hacendaria y su reglamento.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de Adquisiciones, Arrendamientos y Servicios del Sector Público y su reglamento.</a:t>
            </a:r>
            <a:endParaRPr lang="x-none" sz="1650" b="1" dirty="0">
              <a:solidFill>
                <a:schemeClr val="accent6">
                  <a:lumMod val="50000"/>
                </a:schemeClr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de Ingresos y Presupuesto de Egresos de la Federación.</a:t>
            </a:r>
            <a:endParaRPr lang="x-none" sz="1650" b="1" dirty="0">
              <a:solidFill>
                <a:schemeClr val="accent6">
                  <a:lumMod val="50000"/>
                </a:schemeClr>
              </a:solidFill>
              <a:highlight>
                <a:srgbClr val="00FF00"/>
              </a:highlight>
              <a:latin typeface="Arial Narrow" panose="020B0606020202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1650" b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Ley </a:t>
            </a:r>
            <a:r>
              <a:rPr lang="x-none" sz="165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de Obras Públicas y su Reglamento.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x-none" sz="165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65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28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5398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9 Diagrama"/>
          <p:cNvGraphicFramePr/>
          <p:nvPr/>
        </p:nvGraphicFramePr>
        <p:xfrm>
          <a:off x="1403648" y="836712"/>
          <a:ext cx="66967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5415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3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ACREDITACIÓN MATERIA</a:t>
            </a: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827584" y="847800"/>
            <a:ext cx="777686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x-none" dirty="0">
                <a:solidFill>
                  <a:schemeClr val="accent6">
                    <a:lumMod val="50000"/>
                  </a:schemeClr>
                </a:solidFill>
              </a:rPr>
              <a:t>			</a:t>
            </a:r>
            <a:endParaRPr lang="x-none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Asistencia (80%).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50% de la calificación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Ejercicios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50% de la calificación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Un examen a mitad del curso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Un examen al final del curso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22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4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ÍNDICE TEMÁTICO</a:t>
            </a: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827584" y="847800"/>
            <a:ext cx="7776864" cy="58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SV" b="1" dirty="0">
                <a:solidFill>
                  <a:schemeClr val="accent6">
                    <a:lumMod val="50000"/>
                  </a:schemeClr>
                </a:solidFill>
              </a:rPr>
              <a:t>UNIDAD</a:t>
            </a:r>
            <a:r>
              <a:rPr lang="x-none" dirty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TEMA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Marco Jurídico del sector público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Auditoría Gubernamental Generalidades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Auditoría gubernamental. Aspectos específicos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Informes de auditoría gubernamental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Ámbito de acción de las entidades superiores de fiscalización 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Ámbito de acción de la Secretaría de la Función Pública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Auditorías externas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Otras instancias que intervienen en la auditoría gubernamental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SV" sz="2000" dirty="0">
                <a:solidFill>
                  <a:schemeClr val="accent6">
                    <a:lumMod val="50000"/>
                  </a:schemeClr>
                </a:solidFill>
              </a:rPr>
              <a:t>Responsabilidades de los servidores públicos</a:t>
            </a:r>
            <a:endParaRPr lang="x-none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618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5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r>
              <a:rPr lang="x-none" sz="18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800" dirty="0">
                <a:solidFill>
                  <a:schemeClr val="accent6">
                    <a:lumMod val="50000"/>
                  </a:schemeClr>
                </a:solidFill>
              </a:rPr>
            </a:b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827584" y="1678194"/>
            <a:ext cx="7776864" cy="4775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1.2 Ley Orgánica de la Administración Pública Federal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1.3 Ley de Fiscalización y Rendición de Cuentas de la Federación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1.4 Ley General de Contabilidad Gubernamental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1.5 Leyes de transparencia y protección de datos personales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1.6 Leyes de archivos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1.7 Otras Leyes.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30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6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r>
              <a:rPr lang="x-none" sz="18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x-none" sz="1800" dirty="0">
                <a:solidFill>
                  <a:schemeClr val="accent6">
                    <a:lumMod val="50000"/>
                  </a:schemeClr>
                </a:solidFill>
              </a:rPr>
            </a:b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827584" y="1678195"/>
            <a:ext cx="7776864" cy="411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s-SV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s-SV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SV" sz="2800" b="1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 </a:t>
            </a:r>
            <a:endParaRPr lang="x-none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790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7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368704"/>
          </a:xfrm>
        </p:spPr>
        <p:txBody>
          <a:bodyPr/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4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8FF20A58-5A35-4990-8185-32B689BE8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8322619"/>
              </p:ext>
            </p:extLst>
          </p:nvPr>
        </p:nvGraphicFramePr>
        <p:xfrm>
          <a:off x="831851" y="1884123"/>
          <a:ext cx="8015861" cy="4641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21D2369-4F7D-4868-9BD8-2BDFB1276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586521"/>
              </p:ext>
            </p:extLst>
          </p:nvPr>
        </p:nvGraphicFramePr>
        <p:xfrm>
          <a:off x="588586" y="885846"/>
          <a:ext cx="8015861" cy="518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15861">
                  <a:extLst>
                    <a:ext uri="{9D8B030D-6E8A-4147-A177-3AD203B41FA5}">
                      <a16:colId xmlns:a16="http://schemas.microsoft.com/office/drawing/2014/main" val="983590626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2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Constitución Política de los Estados Unidos Mexicanos </a:t>
                      </a:r>
                      <a:endParaRPr lang="es-MX" sz="22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8580" marR="68580" marT="0" marB="0" anchor="ctr">
                    <a:solidFill>
                      <a:srgbClr val="245C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787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8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6 Marcador de contenido"/>
          <p:cNvGraphicFramePr>
            <a:graphicFrameLocks/>
          </p:cNvGraphicFramePr>
          <p:nvPr/>
        </p:nvGraphicFramePr>
        <p:xfrm>
          <a:off x="521658" y="1064632"/>
          <a:ext cx="8229600" cy="5577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7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Papel del</a:t>
                      </a:r>
                      <a:r>
                        <a:rPr lang="es-MX" sz="1400" baseline="0" dirty="0"/>
                        <a:t> Estado en la Economía</a:t>
                      </a:r>
                      <a:endParaRPr lang="es-MX" sz="1400" dirty="0"/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 específico:</a:t>
                      </a:r>
                    </a:p>
                  </a:txBody>
                  <a:tcPr marT="45686" marB="4568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82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>
                          <a:latin typeface="Arial Narrow" pitchFamily="34" charset="0"/>
                        </a:rPr>
                        <a:t> Rectoría del Desarrollo Nacional (art. 25). </a:t>
                      </a: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600" dirty="0">
                          <a:latin typeface="Arial Narrow" pitchFamily="34" charset="0"/>
                        </a:rPr>
                        <a:t>Al Estado le corresponde velar por la estabilidad de las finanzas públicas y del sistema financiero para coadyuvar a generar condiciones favorables para el crecimiento económico y el empleo.</a:t>
                      </a:r>
                    </a:p>
                    <a:p>
                      <a:pPr algn="just"/>
                      <a:endParaRPr lang="es-MX" sz="1600" dirty="0">
                        <a:latin typeface="Arial Narrow" pitchFamily="34" charset="0"/>
                      </a:endParaRPr>
                    </a:p>
                  </a:txBody>
                  <a:tcPr marT="45686" marB="4568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864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>
                          <a:latin typeface="Arial Narrow" pitchFamily="34" charset="0"/>
                        </a:rPr>
                        <a:t> Sistema Nacional de Planeación Democrática;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>
                          <a:latin typeface="Arial Narrow" pitchFamily="34" charset="0"/>
                        </a:rPr>
                        <a:t> Sistema Nacional de Información Estadística y Geográfica;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sz="1600" dirty="0">
                        <a:latin typeface="Arial Narrow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600" dirty="0">
                          <a:latin typeface="Arial Narrow" pitchFamily="34" charset="0"/>
                        </a:rPr>
                        <a:t> Consejo Nacional de Evaluación de Política de Desarrollo Social  (Art. 26).</a:t>
                      </a:r>
                    </a:p>
                  </a:txBody>
                  <a:tcPr marT="45686" marB="45686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En 1983 se decreta la Ley de Planeación, la cual da origen al Plan Nacional de Desarrollo (PND).</a:t>
                      </a:r>
                    </a:p>
                    <a:p>
                      <a:pPr marL="457200" lvl="1" algn="just" defTabSz="914400" rtl="0" eaLnBrk="1" latinLnBrk="0" hangingPunct="1">
                        <a:buFontTx/>
                        <a:buChar char="-"/>
                      </a:pP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Es sexenal y debe publicarse dentro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de los primeros 6 meses del periodo presidencial.</a:t>
                      </a:r>
                    </a:p>
                    <a:p>
                      <a:pPr marL="457200" lvl="1" algn="just" defTabSz="914400" rtl="0" eaLnBrk="1" latinLnBrk="0" hangingPunct="1">
                        <a:buFontTx/>
                        <a:buChar char="-"/>
                      </a:pP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Se derivarán programas sectoriales, institucionales, regionales y especiales. </a:t>
                      </a:r>
                    </a:p>
                    <a:p>
                      <a:pPr marL="457200" lvl="1" algn="just" defTabSz="914400" rtl="0" eaLnBrk="1" latinLnBrk="0" hangingPunct="1">
                        <a:buFontTx/>
                        <a:buChar char="-"/>
                      </a:pP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Para su ejecución se elaboran programas anuales que sirven de base para la integración de los anteproyectos de presupuesto.</a:t>
                      </a: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Da origen y autonomía al INEGI, elemento importante para la planeación al contribuir con datos geográficos, económicos y demográficos.</a:t>
                      </a: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endParaRPr lang="es-MX" sz="1600" kern="1200" baseline="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endParaRPr lang="es-MX" sz="1600" kern="1200" baseline="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600" dirty="0">
                          <a:latin typeface="Arial Narrow" pitchFamily="34" charset="0"/>
                        </a:rPr>
                        <a:t>CONEVAL; </a:t>
                      </a:r>
                      <a:r>
                        <a:rPr lang="es-MX" sz="16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Órgano autónomo a cargo de la medición de la pobreza y de la evaluación de las políticas de desarrollo social las cuales inciden en el ejercicio del gasto público y en específico, en los subsidios.</a:t>
                      </a:r>
                      <a:endParaRPr lang="es-MX" sz="1600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5686" marB="4568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164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9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332656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1;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MARCO JURÍDICO DEL SECTOR PÚBLICO </a:t>
            </a:r>
            <a:br>
              <a:rPr lang="es-SV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1.1 Constitución Política de los Estados Unidos Mexicanos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6 Marcador de contenido"/>
          <p:cNvGraphicFramePr>
            <a:graphicFrameLocks/>
          </p:cNvGraphicFramePr>
          <p:nvPr/>
        </p:nvGraphicFramePr>
        <p:xfrm>
          <a:off x="468313" y="1412875"/>
          <a:ext cx="8229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5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Arial Narrow" pitchFamily="34" charset="0"/>
                        </a:rPr>
                        <a:t>Papel del</a:t>
                      </a:r>
                      <a:r>
                        <a:rPr lang="es-MX" sz="1600" baseline="0" dirty="0">
                          <a:latin typeface="Arial Narrow" pitchFamily="34" charset="0"/>
                        </a:rPr>
                        <a:t> Estado en la Economía</a:t>
                      </a:r>
                      <a:endParaRPr lang="es-MX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 Narrow" pitchFamily="34" charset="0"/>
                        </a:rPr>
                        <a:t>En específico;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>
                          <a:latin typeface="Arial Narrow" pitchFamily="34" charset="0"/>
                        </a:rPr>
                        <a:t> El Estado como propietario (art. 27).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De las tierras y aguas comprendidas en el territorio nacional.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s-MX" sz="1800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Expropiaciones por causa de utilidad pública,</a:t>
                      </a:r>
                      <a:r>
                        <a:rPr lang="es-MX" sz="18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indemnizaciones y concesiones (en telecomunicaciones, hidrocarburos, energía eléctrica…)</a:t>
                      </a:r>
                      <a:endParaRPr lang="es-MX" sz="1800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dirty="0">
                          <a:latin typeface="Arial Narrow" pitchFamily="34" charset="0"/>
                        </a:rPr>
                        <a:t> Áreas estratégicas y prioritarias;</a:t>
                      </a:r>
                      <a:r>
                        <a:rPr lang="es-MX" baseline="0" dirty="0">
                          <a:latin typeface="Arial Narrow" pitchFamily="34" charset="0"/>
                        </a:rPr>
                        <a:t> concesiones; subsidios; monopolios estatales; banco central (art. 28).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Las áreas estratégicas se encuentran reservadas de manera exclusiva para el Estado, ejemplo</a:t>
                      </a:r>
                      <a:r>
                        <a:rPr lang="es-MX" sz="18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las</a:t>
                      </a: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telecomunicaciones, hidrocarburos, y energía eléctrica. 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s-MX" sz="1800" kern="1200" baseline="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1800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Las áreas prioritarias son actividades que el Estado puede realizar por si mismo o con la participación de los sectores social y privado, por ejemplo, comunicación vía satélite y ferrocarriles.</a:t>
                      </a:r>
                      <a:endParaRPr lang="es-MX" sz="1800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97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Report_TP10064580">
  <a:themeElements>
    <a:clrScheme name="Project Report_TP10064580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roject Report_TP1006458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Report_TP1006458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0AE9405-F176-4FA5-8D79-D5A46C15B4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Informe de proyecto</Template>
  <TotalTime>0</TotalTime>
  <Words>3640</Words>
  <Application>Microsoft Office PowerPoint</Application>
  <PresentationFormat>Presentación en pantalla (4:3)</PresentationFormat>
  <Paragraphs>302</Paragraphs>
  <Slides>28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Montserrat</vt:lpstr>
      <vt:lpstr>Times New Roman</vt:lpstr>
      <vt:lpstr>Wingdings</vt:lpstr>
      <vt:lpstr>Project Report_TP10064580</vt:lpstr>
      <vt:lpstr>UNIVERSIDAD NACIONAL AUTÓNOMA DE MÉXICO FACULTAD DE CONTADURÍA Y ADMINISTRACIÓN MAESTRÍA EN AUDITORÍA</vt:lpstr>
      <vt:lpstr>OBJETIVOS</vt:lpstr>
      <vt:lpstr>ACREDITACIÓN MATERIA</vt:lpstr>
      <vt:lpstr>ÍNDICE TEMÁTICO</vt:lpstr>
      <vt:lpstr>UNIDAD 1; MARCO JURÍDICO DEL SECTOR PÚBLICO  </vt:lpstr>
      <vt:lpstr>UNIDAD 1; MARCO JURÍDICO DEL SECTOR PÚBLICO  </vt:lpstr>
      <vt:lpstr>UNIDAD 1; MARCO JURÍDICO DEL SECTOR PÚBLICO 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UNIDAD 1; MARCO JURÍDICO DEL SECTOR PÚBLICO </vt:lpstr>
      <vt:lpstr>UNIDAD 1; MARCO JURÍDICO DEL SECTOR PÚBLICO  1.1 Constitución Política de los Estados Unidos Mexicanos</vt:lpstr>
      <vt:lpstr>UNIDAD 1; MARCO JURÍDICO DEL SECTOR PÚBLICO 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UNIDAD 1; MARCO JURÍDICO DEL SECTOR PÚBLICO  1.1 Constitución Política de los Estados Unidos Mexicanos</vt:lpstr>
      <vt:lpstr>Presentación de PowerPoint</vt:lpstr>
      <vt:lpstr>UNIDAD 1; MARCO JURÍDICO DEL SECTOR PÚBLICO  1.2 Ley Orgánica de la Administración Pública Federal</vt:lpstr>
      <vt:lpstr>UNIDAD 1; MARCO JURÍDICO DEL SECTOR PÚBLICO  1.3 Ley de Fiscalización y Rendición de Cuentas de la Federación</vt:lpstr>
      <vt:lpstr>UNIDAD 1; MARCO JURÍDICO DEL SECTOR PÚBLICO   1.4 Ley General de Contabilidad Gubernamental</vt:lpstr>
      <vt:lpstr>UNIDAD 1; MARCO JURÍDICO DEL SECTOR PÚBLICO   1.5 Leyes de transparencia y protección de datos personales</vt:lpstr>
      <vt:lpstr>UNIDAD 1; MARCO JURÍDICO DEL SECTOR PÚBLICO  1.6 Leyes de archivos</vt:lpstr>
      <vt:lpstr>EQUIPOS AUDITORÍA GUBERNAMENTAL</vt:lpstr>
      <vt:lpstr>UNIDAD 1; MARCO JURÍDICO DEL SECTOR PÚBLICO </vt:lpstr>
      <vt:lpstr>UNIDAD 1; MARCO JURÍDICO DEL SECTOR PÚBLICO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cp:lastPrinted>1601-01-01T00:00:00Z</cp:lastPrinted>
  <dcterms:created xsi:type="dcterms:W3CDTF">2020-10-02T02:06:51Z</dcterms:created>
  <dcterms:modified xsi:type="dcterms:W3CDTF">2022-10-18T15:56:28Z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TC100645803082</vt:lpwstr>
  </property>
</Properties>
</file>